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0"/>
  </p:notesMasterIdLst>
  <p:sldIdLst>
    <p:sldId id="257" r:id="rId3"/>
    <p:sldId id="270" r:id="rId4"/>
    <p:sldId id="290" r:id="rId5"/>
    <p:sldId id="289" r:id="rId6"/>
    <p:sldId id="292" r:id="rId7"/>
    <p:sldId id="294" r:id="rId8"/>
    <p:sldId id="295" r:id="rId9"/>
    <p:sldId id="297" r:id="rId10"/>
    <p:sldId id="300" r:id="rId11"/>
    <p:sldId id="299" r:id="rId12"/>
    <p:sldId id="296" r:id="rId13"/>
    <p:sldId id="298" r:id="rId14"/>
    <p:sldId id="301" r:id="rId15"/>
    <p:sldId id="303" r:id="rId16"/>
    <p:sldId id="302" r:id="rId17"/>
    <p:sldId id="304" r:id="rId18"/>
    <p:sldId id="310" r:id="rId19"/>
    <p:sldId id="311" r:id="rId20"/>
    <p:sldId id="305" r:id="rId21"/>
    <p:sldId id="306" r:id="rId22"/>
    <p:sldId id="307" r:id="rId23"/>
    <p:sldId id="309" r:id="rId24"/>
    <p:sldId id="308" r:id="rId25"/>
    <p:sldId id="315" r:id="rId26"/>
    <p:sldId id="312" r:id="rId27"/>
    <p:sldId id="313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5771" autoAdjust="0"/>
  </p:normalViewPr>
  <p:slideViewPr>
    <p:cSldViewPr snapToGrid="0">
      <p:cViewPr varScale="1">
        <p:scale>
          <a:sx n="103" d="100"/>
          <a:sy n="103" d="100"/>
        </p:scale>
        <p:origin x="32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9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9CA94-7ED5-48BF-9176-4406666091E1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8CDF5-EC5F-4323-8ABD-BBE9A218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5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we’re limited by what we’re unaware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86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we’re limited by what we’re unaware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27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we’re limited by what we’re unaware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we’re limited by what we’re unaware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0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we’re limited by what we’re unaware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49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we’re limited by what we’re unaware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62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we’re limited by what we’re unaware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32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we’re limited by what we’re unaware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0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we’re limited by what we’re unaware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7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we’re limited by what we’re unaware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we’re limited by what we’re unaware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7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a map supposed to tell us about land primarily, or about population centers? What do we know about sparsely populated areas? Are these places the same as other kinds of places?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6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we’re limited by what we’re unaware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97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we’re limited by what we’re unaware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4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we’re limited by what we’re unaware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1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2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8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0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D37A-7A7A-4E1A-8000-9528A00728F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7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3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s://daysofawe.net/shebotzodkim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667500" cy="6096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ea typeface="Microsoft JhengHei" panose="020B0604030504040204" pitchFamily="34" charset="-120"/>
              </a:rPr>
              <a:t>Session 4</a:t>
            </a:r>
          </a:p>
          <a:p>
            <a:r>
              <a:rPr lang="en-US" sz="2400" dirty="0" smtClean="0">
                <a:ea typeface="Microsoft JhengHei" panose="020B0604030504040204" pitchFamily="34" charset="-120"/>
              </a:rPr>
              <a:t>Rabbi Maurice Harris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04800" y="34290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“Dual Narrative” Approach to Teaching the Israeli-Palestinian Conflict?</a:t>
            </a:r>
            <a:endParaRPr lang="en-US" sz="4000" dirty="0"/>
          </a:p>
        </p:txBody>
      </p:sp>
      <p:pic>
        <p:nvPicPr>
          <p:cNvPr id="7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57" y="723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028772"/>
            <a:ext cx="7709647" cy="4972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93" y="1028772"/>
            <a:ext cx="4425203" cy="548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57" y="723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3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57" y="1215394"/>
            <a:ext cx="6705600" cy="4468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57" y="1215394"/>
            <a:ext cx="6705600" cy="446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9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57" y="723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4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7" y="1012637"/>
            <a:ext cx="7086797" cy="531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u.s. military bases around the wor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4" y="998280"/>
            <a:ext cx="7223760" cy="552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32349"/>
            <a:ext cx="9144000" cy="479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9162" y="869611"/>
            <a:ext cx="36172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Maps of Zionist narratives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505" y="46410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160337"/>
            <a:ext cx="5089425" cy="68580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353671" y="3272118"/>
            <a:ext cx="824753" cy="1367118"/>
          </a:xfrm>
          <a:custGeom>
            <a:avLst/>
            <a:gdLst>
              <a:gd name="connsiteX0" fmla="*/ 170329 w 457200"/>
              <a:gd name="connsiteY0" fmla="*/ 950258 h 1021976"/>
              <a:gd name="connsiteX1" fmla="*/ 224117 w 457200"/>
              <a:gd name="connsiteY1" fmla="*/ 959223 h 1021976"/>
              <a:gd name="connsiteX2" fmla="*/ 251012 w 457200"/>
              <a:gd name="connsiteY2" fmla="*/ 968188 h 1021976"/>
              <a:gd name="connsiteX3" fmla="*/ 313764 w 457200"/>
              <a:gd name="connsiteY3" fmla="*/ 986117 h 1021976"/>
              <a:gd name="connsiteX4" fmla="*/ 421341 w 457200"/>
              <a:gd name="connsiteY4" fmla="*/ 1021976 h 1021976"/>
              <a:gd name="connsiteX5" fmla="*/ 439270 w 457200"/>
              <a:gd name="connsiteY5" fmla="*/ 950258 h 1021976"/>
              <a:gd name="connsiteX6" fmla="*/ 457200 w 457200"/>
              <a:gd name="connsiteY6" fmla="*/ 815788 h 1021976"/>
              <a:gd name="connsiteX7" fmla="*/ 448235 w 457200"/>
              <a:gd name="connsiteY7" fmla="*/ 977152 h 1021976"/>
              <a:gd name="connsiteX8" fmla="*/ 430306 w 457200"/>
              <a:gd name="connsiteY8" fmla="*/ 995082 h 1021976"/>
              <a:gd name="connsiteX9" fmla="*/ 403412 w 457200"/>
              <a:gd name="connsiteY9" fmla="*/ 977152 h 1021976"/>
              <a:gd name="connsiteX10" fmla="*/ 367553 w 457200"/>
              <a:gd name="connsiteY10" fmla="*/ 941294 h 1021976"/>
              <a:gd name="connsiteX11" fmla="*/ 349623 w 457200"/>
              <a:gd name="connsiteY11" fmla="*/ 914400 h 1021976"/>
              <a:gd name="connsiteX12" fmla="*/ 322729 w 457200"/>
              <a:gd name="connsiteY12" fmla="*/ 815788 h 1021976"/>
              <a:gd name="connsiteX13" fmla="*/ 304800 w 457200"/>
              <a:gd name="connsiteY13" fmla="*/ 770964 h 1021976"/>
              <a:gd name="connsiteX14" fmla="*/ 277906 w 457200"/>
              <a:gd name="connsiteY14" fmla="*/ 636494 h 1021976"/>
              <a:gd name="connsiteX15" fmla="*/ 268941 w 457200"/>
              <a:gd name="connsiteY15" fmla="*/ 600635 h 1021976"/>
              <a:gd name="connsiteX16" fmla="*/ 242047 w 457200"/>
              <a:gd name="connsiteY16" fmla="*/ 546847 h 1021976"/>
              <a:gd name="connsiteX17" fmla="*/ 224117 w 457200"/>
              <a:gd name="connsiteY17" fmla="*/ 519952 h 1021976"/>
              <a:gd name="connsiteX18" fmla="*/ 188259 w 457200"/>
              <a:gd name="connsiteY18" fmla="*/ 439270 h 1021976"/>
              <a:gd name="connsiteX19" fmla="*/ 170329 w 457200"/>
              <a:gd name="connsiteY19" fmla="*/ 376517 h 1021976"/>
              <a:gd name="connsiteX20" fmla="*/ 152400 w 457200"/>
              <a:gd name="connsiteY20" fmla="*/ 340658 h 1021976"/>
              <a:gd name="connsiteX21" fmla="*/ 143435 w 457200"/>
              <a:gd name="connsiteY21" fmla="*/ 304800 h 1021976"/>
              <a:gd name="connsiteX22" fmla="*/ 125506 w 457200"/>
              <a:gd name="connsiteY22" fmla="*/ 259976 h 1021976"/>
              <a:gd name="connsiteX23" fmla="*/ 107576 w 457200"/>
              <a:gd name="connsiteY23" fmla="*/ 206188 h 1021976"/>
              <a:gd name="connsiteX24" fmla="*/ 89647 w 457200"/>
              <a:gd name="connsiteY24" fmla="*/ 179294 h 1021976"/>
              <a:gd name="connsiteX25" fmla="*/ 80682 w 457200"/>
              <a:gd name="connsiteY25" fmla="*/ 152400 h 1021976"/>
              <a:gd name="connsiteX26" fmla="*/ 53788 w 457200"/>
              <a:gd name="connsiteY26" fmla="*/ 125505 h 1021976"/>
              <a:gd name="connsiteX27" fmla="*/ 17929 w 457200"/>
              <a:gd name="connsiteY27" fmla="*/ 53788 h 1021976"/>
              <a:gd name="connsiteX28" fmla="*/ 0 w 457200"/>
              <a:gd name="connsiteY28" fmla="*/ 0 h 10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200" h="1021976">
                <a:moveTo>
                  <a:pt x="170329" y="950258"/>
                </a:moveTo>
                <a:cubicBezTo>
                  <a:pt x="188258" y="953246"/>
                  <a:pt x="206373" y="955280"/>
                  <a:pt x="224117" y="959223"/>
                </a:cubicBezTo>
                <a:cubicBezTo>
                  <a:pt x="233342" y="961273"/>
                  <a:pt x="241961" y="965473"/>
                  <a:pt x="251012" y="968188"/>
                </a:cubicBezTo>
                <a:cubicBezTo>
                  <a:pt x="271849" y="974439"/>
                  <a:pt x="292744" y="980512"/>
                  <a:pt x="313764" y="986117"/>
                </a:cubicBezTo>
                <a:cubicBezTo>
                  <a:pt x="404494" y="1010312"/>
                  <a:pt x="360162" y="991387"/>
                  <a:pt x="421341" y="1021976"/>
                </a:cubicBezTo>
                <a:cubicBezTo>
                  <a:pt x="427317" y="998070"/>
                  <a:pt x="435427" y="974598"/>
                  <a:pt x="439270" y="950258"/>
                </a:cubicBezTo>
                <a:cubicBezTo>
                  <a:pt x="469509" y="758747"/>
                  <a:pt x="432705" y="913766"/>
                  <a:pt x="457200" y="815788"/>
                </a:cubicBezTo>
                <a:cubicBezTo>
                  <a:pt x="454212" y="869576"/>
                  <a:pt x="456226" y="923877"/>
                  <a:pt x="448235" y="977152"/>
                </a:cubicBezTo>
                <a:cubicBezTo>
                  <a:pt x="446981" y="985511"/>
                  <a:pt x="438758" y="995082"/>
                  <a:pt x="430306" y="995082"/>
                </a:cubicBezTo>
                <a:cubicBezTo>
                  <a:pt x="419532" y="995082"/>
                  <a:pt x="412377" y="983129"/>
                  <a:pt x="403412" y="977152"/>
                </a:cubicBezTo>
                <a:cubicBezTo>
                  <a:pt x="383852" y="918474"/>
                  <a:pt x="411018" y="976065"/>
                  <a:pt x="367553" y="941294"/>
                </a:cubicBezTo>
                <a:cubicBezTo>
                  <a:pt x="359140" y="934563"/>
                  <a:pt x="355600" y="923365"/>
                  <a:pt x="349623" y="914400"/>
                </a:cubicBezTo>
                <a:cubicBezTo>
                  <a:pt x="341416" y="881568"/>
                  <a:pt x="333392" y="847778"/>
                  <a:pt x="322729" y="815788"/>
                </a:cubicBezTo>
                <a:cubicBezTo>
                  <a:pt x="317640" y="800522"/>
                  <a:pt x="310776" y="785905"/>
                  <a:pt x="304800" y="770964"/>
                </a:cubicBezTo>
                <a:cubicBezTo>
                  <a:pt x="292350" y="683820"/>
                  <a:pt x="300959" y="728707"/>
                  <a:pt x="277906" y="636494"/>
                </a:cubicBezTo>
                <a:cubicBezTo>
                  <a:pt x="274918" y="624541"/>
                  <a:pt x="275775" y="610887"/>
                  <a:pt x="268941" y="600635"/>
                </a:cubicBezTo>
                <a:cubicBezTo>
                  <a:pt x="217556" y="523556"/>
                  <a:pt x="279165" y="621082"/>
                  <a:pt x="242047" y="546847"/>
                </a:cubicBezTo>
                <a:cubicBezTo>
                  <a:pt x="237228" y="537210"/>
                  <a:pt x="230094" y="528917"/>
                  <a:pt x="224117" y="519952"/>
                </a:cubicBezTo>
                <a:cubicBezTo>
                  <a:pt x="202781" y="455943"/>
                  <a:pt x="216671" y="481889"/>
                  <a:pt x="188259" y="439270"/>
                </a:cubicBezTo>
                <a:cubicBezTo>
                  <a:pt x="183709" y="421071"/>
                  <a:pt x="178046" y="394524"/>
                  <a:pt x="170329" y="376517"/>
                </a:cubicBezTo>
                <a:cubicBezTo>
                  <a:pt x="165065" y="364234"/>
                  <a:pt x="157092" y="353171"/>
                  <a:pt x="152400" y="340658"/>
                </a:cubicBezTo>
                <a:cubicBezTo>
                  <a:pt x="148074" y="329122"/>
                  <a:pt x="147331" y="316488"/>
                  <a:pt x="143435" y="304800"/>
                </a:cubicBezTo>
                <a:cubicBezTo>
                  <a:pt x="138346" y="289534"/>
                  <a:pt x="131005" y="275099"/>
                  <a:pt x="125506" y="259976"/>
                </a:cubicBezTo>
                <a:cubicBezTo>
                  <a:pt x="119047" y="242215"/>
                  <a:pt x="118059" y="221913"/>
                  <a:pt x="107576" y="206188"/>
                </a:cubicBezTo>
                <a:cubicBezTo>
                  <a:pt x="101600" y="197223"/>
                  <a:pt x="94465" y="188931"/>
                  <a:pt x="89647" y="179294"/>
                </a:cubicBezTo>
                <a:cubicBezTo>
                  <a:pt x="85421" y="170842"/>
                  <a:pt x="85924" y="160263"/>
                  <a:pt x="80682" y="152400"/>
                </a:cubicBezTo>
                <a:cubicBezTo>
                  <a:pt x="73649" y="141851"/>
                  <a:pt x="62753" y="134470"/>
                  <a:pt x="53788" y="125505"/>
                </a:cubicBezTo>
                <a:cubicBezTo>
                  <a:pt x="33186" y="63699"/>
                  <a:pt x="49223" y="85080"/>
                  <a:pt x="17929" y="53788"/>
                </a:cubicBezTo>
                <a:cubicBezTo>
                  <a:pt x="8135" y="4820"/>
                  <a:pt x="19738" y="19738"/>
                  <a:pt x="0" y="0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167" y="46038"/>
            <a:ext cx="498556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2" y="1189038"/>
            <a:ext cx="6409765" cy="48073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8659" y="6212541"/>
            <a:ext cx="273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Roman Empire circa 100 CE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67" y="310732"/>
            <a:ext cx="3943350" cy="63311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351297"/>
            <a:ext cx="5872220" cy="58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505" y="46410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3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30" y="1795462"/>
            <a:ext cx="5976670" cy="4067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31" y="1738312"/>
            <a:ext cx="5981432" cy="42047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86" y="933908"/>
            <a:ext cx="4057837" cy="5790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6" y="1607109"/>
            <a:ext cx="3764013" cy="486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505" y="46410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4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65" y="1607109"/>
            <a:ext cx="2605913" cy="3163527"/>
          </a:xfrm>
          <a:prstGeom prst="rect">
            <a:avLst/>
          </a:prstGeom>
        </p:spPr>
      </p:pic>
      <p:pic>
        <p:nvPicPr>
          <p:cNvPr id="7170" name="Picture 2" descr="Image result for israel and the arab wor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21" y="1429381"/>
            <a:ext cx="40957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505" y="46410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5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ighttime satellite map isra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327" r="20889" b="37408"/>
          <a:stretch/>
        </p:blipFill>
        <p:spPr bwMode="auto">
          <a:xfrm>
            <a:off x="363800" y="769937"/>
            <a:ext cx="5470072" cy="612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136392" y="3941064"/>
            <a:ext cx="621792" cy="135331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3114651" y="3644781"/>
            <a:ext cx="333577" cy="385088"/>
          </a:xfrm>
          <a:custGeom>
            <a:avLst/>
            <a:gdLst>
              <a:gd name="connsiteX0" fmla="*/ 329304 w 410743"/>
              <a:gd name="connsiteY0" fmla="*/ 34149 h 530332"/>
              <a:gd name="connsiteX1" fmla="*/ 393398 w 410743"/>
              <a:gd name="connsiteY1" fmla="*/ 72605 h 530332"/>
              <a:gd name="connsiteX2" fmla="*/ 64385 w 410743"/>
              <a:gd name="connsiteY2" fmla="*/ 508441 h 530332"/>
              <a:gd name="connsiteX3" fmla="*/ 25928 w 410743"/>
              <a:gd name="connsiteY3" fmla="*/ 418710 h 530332"/>
              <a:gd name="connsiteX4" fmla="*/ 329304 w 410743"/>
              <a:gd name="connsiteY4" fmla="*/ 34149 h 53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743" h="530332">
                <a:moveTo>
                  <a:pt x="329304" y="34149"/>
                </a:moveTo>
                <a:cubicBezTo>
                  <a:pt x="390549" y="-23535"/>
                  <a:pt x="437551" y="-6444"/>
                  <a:pt x="393398" y="72605"/>
                </a:cubicBezTo>
                <a:cubicBezTo>
                  <a:pt x="349245" y="151654"/>
                  <a:pt x="125630" y="450757"/>
                  <a:pt x="64385" y="508441"/>
                </a:cubicBezTo>
                <a:cubicBezTo>
                  <a:pt x="3140" y="566125"/>
                  <a:pt x="-23922" y="500607"/>
                  <a:pt x="25928" y="418710"/>
                </a:cubicBezTo>
                <a:cubicBezTo>
                  <a:pt x="75778" y="336813"/>
                  <a:pt x="268059" y="91833"/>
                  <a:pt x="329304" y="3414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697073" y="2887137"/>
            <a:ext cx="420543" cy="1167842"/>
          </a:xfrm>
          <a:custGeom>
            <a:avLst/>
            <a:gdLst>
              <a:gd name="connsiteX0" fmla="*/ 343070 w 384341"/>
              <a:gd name="connsiteY0" fmla="*/ 56889 h 1167842"/>
              <a:gd name="connsiteX1" fmla="*/ 296068 w 384341"/>
              <a:gd name="connsiteY1" fmla="*/ 44070 h 1167842"/>
              <a:gd name="connsiteX2" fmla="*/ 270431 w 384341"/>
              <a:gd name="connsiteY2" fmla="*/ 26979 h 1167842"/>
              <a:gd name="connsiteX3" fmla="*/ 257612 w 384341"/>
              <a:gd name="connsiteY3" fmla="*/ 18433 h 1167842"/>
              <a:gd name="connsiteX4" fmla="*/ 223429 w 384341"/>
              <a:gd name="connsiteY4" fmla="*/ 14160 h 1167842"/>
              <a:gd name="connsiteX5" fmla="*/ 120879 w 384341"/>
              <a:gd name="connsiteY5" fmla="*/ 9887 h 1167842"/>
              <a:gd name="connsiteX6" fmla="*/ 90969 w 384341"/>
              <a:gd name="connsiteY6" fmla="*/ 14160 h 1167842"/>
              <a:gd name="connsiteX7" fmla="*/ 56786 w 384341"/>
              <a:gd name="connsiteY7" fmla="*/ 18433 h 1167842"/>
              <a:gd name="connsiteX8" fmla="*/ 43967 w 384341"/>
              <a:gd name="connsiteY8" fmla="*/ 31252 h 1167842"/>
              <a:gd name="connsiteX9" fmla="*/ 35421 w 384341"/>
              <a:gd name="connsiteY9" fmla="*/ 56889 h 1167842"/>
              <a:gd name="connsiteX10" fmla="*/ 26876 w 384341"/>
              <a:gd name="connsiteY10" fmla="*/ 95345 h 1167842"/>
              <a:gd name="connsiteX11" fmla="*/ 22603 w 384341"/>
              <a:gd name="connsiteY11" fmla="*/ 112437 h 1167842"/>
              <a:gd name="connsiteX12" fmla="*/ 18330 w 384341"/>
              <a:gd name="connsiteY12" fmla="*/ 142347 h 1167842"/>
              <a:gd name="connsiteX13" fmla="*/ 9784 w 384341"/>
              <a:gd name="connsiteY13" fmla="*/ 155166 h 1167842"/>
              <a:gd name="connsiteX14" fmla="*/ 1238 w 384341"/>
              <a:gd name="connsiteY14" fmla="*/ 180803 h 1167842"/>
              <a:gd name="connsiteX15" fmla="*/ 14057 w 384341"/>
              <a:gd name="connsiteY15" fmla="*/ 360265 h 1167842"/>
              <a:gd name="connsiteX16" fmla="*/ 18330 w 384341"/>
              <a:gd name="connsiteY16" fmla="*/ 373084 h 1167842"/>
              <a:gd name="connsiteX17" fmla="*/ 26876 w 384341"/>
              <a:gd name="connsiteY17" fmla="*/ 385902 h 1167842"/>
              <a:gd name="connsiteX18" fmla="*/ 39694 w 384341"/>
              <a:gd name="connsiteY18" fmla="*/ 411540 h 1167842"/>
              <a:gd name="connsiteX19" fmla="*/ 56786 w 384341"/>
              <a:gd name="connsiteY19" fmla="*/ 428631 h 1167842"/>
              <a:gd name="connsiteX20" fmla="*/ 86696 w 384341"/>
              <a:gd name="connsiteY20" fmla="*/ 462814 h 1167842"/>
              <a:gd name="connsiteX21" fmla="*/ 95242 w 384341"/>
              <a:gd name="connsiteY21" fmla="*/ 475633 h 1167842"/>
              <a:gd name="connsiteX22" fmla="*/ 112333 w 384341"/>
              <a:gd name="connsiteY22" fmla="*/ 484179 h 1167842"/>
              <a:gd name="connsiteX23" fmla="*/ 146517 w 384341"/>
              <a:gd name="connsiteY23" fmla="*/ 496998 h 1167842"/>
              <a:gd name="connsiteX24" fmla="*/ 159335 w 384341"/>
              <a:gd name="connsiteY24" fmla="*/ 505543 h 1167842"/>
              <a:gd name="connsiteX25" fmla="*/ 184973 w 384341"/>
              <a:gd name="connsiteY25" fmla="*/ 514089 h 1167842"/>
              <a:gd name="connsiteX26" fmla="*/ 223429 w 384341"/>
              <a:gd name="connsiteY26" fmla="*/ 543999 h 1167842"/>
              <a:gd name="connsiteX27" fmla="*/ 219156 w 384341"/>
              <a:gd name="connsiteY27" fmla="*/ 561091 h 1167842"/>
              <a:gd name="connsiteX28" fmla="*/ 202064 w 384341"/>
              <a:gd name="connsiteY28" fmla="*/ 565364 h 1167842"/>
              <a:gd name="connsiteX29" fmla="*/ 163608 w 384341"/>
              <a:gd name="connsiteY29" fmla="*/ 573910 h 1167842"/>
              <a:gd name="connsiteX30" fmla="*/ 137971 w 384341"/>
              <a:gd name="connsiteY30" fmla="*/ 582456 h 1167842"/>
              <a:gd name="connsiteX31" fmla="*/ 112333 w 384341"/>
              <a:gd name="connsiteY31" fmla="*/ 599547 h 1167842"/>
              <a:gd name="connsiteX32" fmla="*/ 82423 w 384341"/>
              <a:gd name="connsiteY32" fmla="*/ 620912 h 1167842"/>
              <a:gd name="connsiteX33" fmla="*/ 65332 w 384341"/>
              <a:gd name="connsiteY33" fmla="*/ 629457 h 1167842"/>
              <a:gd name="connsiteX34" fmla="*/ 43967 w 384341"/>
              <a:gd name="connsiteY34" fmla="*/ 667913 h 1167842"/>
              <a:gd name="connsiteX35" fmla="*/ 39694 w 384341"/>
              <a:gd name="connsiteY35" fmla="*/ 680732 h 1167842"/>
              <a:gd name="connsiteX36" fmla="*/ 35421 w 384341"/>
              <a:gd name="connsiteY36" fmla="*/ 693551 h 1167842"/>
              <a:gd name="connsiteX37" fmla="*/ 31148 w 384341"/>
              <a:gd name="connsiteY37" fmla="*/ 727734 h 1167842"/>
              <a:gd name="connsiteX38" fmla="*/ 26876 w 384341"/>
              <a:gd name="connsiteY38" fmla="*/ 753371 h 1167842"/>
              <a:gd name="connsiteX39" fmla="*/ 31148 w 384341"/>
              <a:gd name="connsiteY39" fmla="*/ 920014 h 1167842"/>
              <a:gd name="connsiteX40" fmla="*/ 35421 w 384341"/>
              <a:gd name="connsiteY40" fmla="*/ 949925 h 1167842"/>
              <a:gd name="connsiteX41" fmla="*/ 43967 w 384341"/>
              <a:gd name="connsiteY41" fmla="*/ 975562 h 1167842"/>
              <a:gd name="connsiteX42" fmla="*/ 48240 w 384341"/>
              <a:gd name="connsiteY42" fmla="*/ 992654 h 1167842"/>
              <a:gd name="connsiteX43" fmla="*/ 52513 w 384341"/>
              <a:gd name="connsiteY43" fmla="*/ 1022564 h 1167842"/>
              <a:gd name="connsiteX44" fmla="*/ 61059 w 384341"/>
              <a:gd name="connsiteY44" fmla="*/ 1048201 h 1167842"/>
              <a:gd name="connsiteX45" fmla="*/ 86696 w 384341"/>
              <a:gd name="connsiteY45" fmla="*/ 1073839 h 1167842"/>
              <a:gd name="connsiteX46" fmla="*/ 108061 w 384341"/>
              <a:gd name="connsiteY46" fmla="*/ 1099476 h 1167842"/>
              <a:gd name="connsiteX47" fmla="*/ 146517 w 384341"/>
              <a:gd name="connsiteY47" fmla="*/ 1125113 h 1167842"/>
              <a:gd name="connsiteX48" fmla="*/ 159335 w 384341"/>
              <a:gd name="connsiteY48" fmla="*/ 1133659 h 1167842"/>
              <a:gd name="connsiteX49" fmla="*/ 172154 w 384341"/>
              <a:gd name="connsiteY49" fmla="*/ 1146478 h 1167842"/>
              <a:gd name="connsiteX50" fmla="*/ 184973 w 384341"/>
              <a:gd name="connsiteY50" fmla="*/ 1155024 h 1167842"/>
              <a:gd name="connsiteX51" fmla="*/ 202064 w 384341"/>
              <a:gd name="connsiteY51" fmla="*/ 1167842 h 1167842"/>
              <a:gd name="connsiteX52" fmla="*/ 257612 w 384341"/>
              <a:gd name="connsiteY52" fmla="*/ 1159297 h 1167842"/>
              <a:gd name="connsiteX53" fmla="*/ 266158 w 384341"/>
              <a:gd name="connsiteY53" fmla="*/ 1146478 h 1167842"/>
              <a:gd name="connsiteX54" fmla="*/ 270431 w 384341"/>
              <a:gd name="connsiteY54" fmla="*/ 1129386 h 1167842"/>
              <a:gd name="connsiteX55" fmla="*/ 278976 w 384341"/>
              <a:gd name="connsiteY55" fmla="*/ 1108022 h 1167842"/>
              <a:gd name="connsiteX56" fmla="*/ 283249 w 384341"/>
              <a:gd name="connsiteY56" fmla="*/ 1078112 h 1167842"/>
              <a:gd name="connsiteX57" fmla="*/ 287522 w 384341"/>
              <a:gd name="connsiteY57" fmla="*/ 1022564 h 1167842"/>
              <a:gd name="connsiteX58" fmla="*/ 300341 w 384341"/>
              <a:gd name="connsiteY58" fmla="*/ 979835 h 1167842"/>
              <a:gd name="connsiteX59" fmla="*/ 313160 w 384341"/>
              <a:gd name="connsiteY59" fmla="*/ 941379 h 1167842"/>
              <a:gd name="connsiteX60" fmla="*/ 321705 w 384341"/>
              <a:gd name="connsiteY60" fmla="*/ 898650 h 1167842"/>
              <a:gd name="connsiteX61" fmla="*/ 325978 w 384341"/>
              <a:gd name="connsiteY61" fmla="*/ 885831 h 1167842"/>
              <a:gd name="connsiteX62" fmla="*/ 330251 w 384341"/>
              <a:gd name="connsiteY62" fmla="*/ 868740 h 1167842"/>
              <a:gd name="connsiteX63" fmla="*/ 338797 w 384341"/>
              <a:gd name="connsiteY63" fmla="*/ 851648 h 1167842"/>
              <a:gd name="connsiteX64" fmla="*/ 343070 w 384341"/>
              <a:gd name="connsiteY64" fmla="*/ 830284 h 1167842"/>
              <a:gd name="connsiteX65" fmla="*/ 347343 w 384341"/>
              <a:gd name="connsiteY65" fmla="*/ 723461 h 1167842"/>
              <a:gd name="connsiteX66" fmla="*/ 360162 w 384341"/>
              <a:gd name="connsiteY66" fmla="*/ 599547 h 1167842"/>
              <a:gd name="connsiteX67" fmla="*/ 364434 w 384341"/>
              <a:gd name="connsiteY67" fmla="*/ 556818 h 1167842"/>
              <a:gd name="connsiteX68" fmla="*/ 372980 w 384341"/>
              <a:gd name="connsiteY68" fmla="*/ 539727 h 1167842"/>
              <a:gd name="connsiteX69" fmla="*/ 377253 w 384341"/>
              <a:gd name="connsiteY69" fmla="*/ 518362 h 1167842"/>
              <a:gd name="connsiteX70" fmla="*/ 377253 w 384341"/>
              <a:gd name="connsiteY70" fmla="*/ 129528 h 1167842"/>
              <a:gd name="connsiteX71" fmla="*/ 368707 w 384341"/>
              <a:gd name="connsiteY71" fmla="*/ 103891 h 1167842"/>
              <a:gd name="connsiteX72" fmla="*/ 364434 w 384341"/>
              <a:gd name="connsiteY72" fmla="*/ 91072 h 1167842"/>
              <a:gd name="connsiteX73" fmla="*/ 343070 w 384341"/>
              <a:gd name="connsiteY73" fmla="*/ 56889 h 116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84341" h="1167842">
                <a:moveTo>
                  <a:pt x="343070" y="56889"/>
                </a:moveTo>
                <a:cubicBezTo>
                  <a:pt x="331676" y="49055"/>
                  <a:pt x="312381" y="55722"/>
                  <a:pt x="296068" y="44070"/>
                </a:cubicBezTo>
                <a:cubicBezTo>
                  <a:pt x="239362" y="3567"/>
                  <a:pt x="319318" y="51424"/>
                  <a:pt x="270431" y="26979"/>
                </a:cubicBezTo>
                <a:cubicBezTo>
                  <a:pt x="265838" y="24682"/>
                  <a:pt x="262567" y="19784"/>
                  <a:pt x="257612" y="18433"/>
                </a:cubicBezTo>
                <a:cubicBezTo>
                  <a:pt x="246534" y="15412"/>
                  <a:pt x="234823" y="15584"/>
                  <a:pt x="223429" y="14160"/>
                </a:cubicBezTo>
                <a:cubicBezTo>
                  <a:pt x="186220" y="-10646"/>
                  <a:pt x="212680" y="3330"/>
                  <a:pt x="120879" y="9887"/>
                </a:cubicBezTo>
                <a:cubicBezTo>
                  <a:pt x="110833" y="10605"/>
                  <a:pt x="100952" y="12829"/>
                  <a:pt x="90969" y="14160"/>
                </a:cubicBezTo>
                <a:lnTo>
                  <a:pt x="56786" y="18433"/>
                </a:lnTo>
                <a:cubicBezTo>
                  <a:pt x="52513" y="22706"/>
                  <a:pt x="46902" y="25970"/>
                  <a:pt x="43967" y="31252"/>
                </a:cubicBezTo>
                <a:cubicBezTo>
                  <a:pt x="39592" y="39126"/>
                  <a:pt x="37606" y="48150"/>
                  <a:pt x="35421" y="56889"/>
                </a:cubicBezTo>
                <a:cubicBezTo>
                  <a:pt x="25000" y="98574"/>
                  <a:pt x="37724" y="46523"/>
                  <a:pt x="26876" y="95345"/>
                </a:cubicBezTo>
                <a:cubicBezTo>
                  <a:pt x="25602" y="101078"/>
                  <a:pt x="23654" y="106659"/>
                  <a:pt x="22603" y="112437"/>
                </a:cubicBezTo>
                <a:cubicBezTo>
                  <a:pt x="20801" y="122346"/>
                  <a:pt x="21224" y="132701"/>
                  <a:pt x="18330" y="142347"/>
                </a:cubicBezTo>
                <a:cubicBezTo>
                  <a:pt x="16854" y="147266"/>
                  <a:pt x="11870" y="150473"/>
                  <a:pt x="9784" y="155166"/>
                </a:cubicBezTo>
                <a:cubicBezTo>
                  <a:pt x="6125" y="163398"/>
                  <a:pt x="1238" y="180803"/>
                  <a:pt x="1238" y="180803"/>
                </a:cubicBezTo>
                <a:cubicBezTo>
                  <a:pt x="5761" y="343632"/>
                  <a:pt x="-10710" y="285965"/>
                  <a:pt x="14057" y="360265"/>
                </a:cubicBezTo>
                <a:cubicBezTo>
                  <a:pt x="15481" y="364538"/>
                  <a:pt x="15831" y="369336"/>
                  <a:pt x="18330" y="373084"/>
                </a:cubicBezTo>
                <a:lnTo>
                  <a:pt x="26876" y="385902"/>
                </a:lnTo>
                <a:cubicBezTo>
                  <a:pt x="31011" y="398310"/>
                  <a:pt x="30657" y="400997"/>
                  <a:pt x="39694" y="411540"/>
                </a:cubicBezTo>
                <a:cubicBezTo>
                  <a:pt x="44938" y="417657"/>
                  <a:pt x="51753" y="422340"/>
                  <a:pt x="56786" y="428631"/>
                </a:cubicBezTo>
                <a:cubicBezTo>
                  <a:pt x="85272" y="464239"/>
                  <a:pt x="61057" y="445724"/>
                  <a:pt x="86696" y="462814"/>
                </a:cubicBezTo>
                <a:cubicBezTo>
                  <a:pt x="89545" y="467087"/>
                  <a:pt x="91297" y="472345"/>
                  <a:pt x="95242" y="475633"/>
                </a:cubicBezTo>
                <a:cubicBezTo>
                  <a:pt x="100135" y="479711"/>
                  <a:pt x="106803" y="481019"/>
                  <a:pt x="112333" y="484179"/>
                </a:cubicBezTo>
                <a:cubicBezTo>
                  <a:pt x="136030" y="497721"/>
                  <a:pt x="113278" y="490350"/>
                  <a:pt x="146517" y="496998"/>
                </a:cubicBezTo>
                <a:cubicBezTo>
                  <a:pt x="150790" y="499846"/>
                  <a:pt x="154643" y="503458"/>
                  <a:pt x="159335" y="505543"/>
                </a:cubicBezTo>
                <a:cubicBezTo>
                  <a:pt x="167567" y="509202"/>
                  <a:pt x="184973" y="514089"/>
                  <a:pt x="184973" y="514089"/>
                </a:cubicBezTo>
                <a:cubicBezTo>
                  <a:pt x="215638" y="534533"/>
                  <a:pt x="203347" y="523919"/>
                  <a:pt x="223429" y="543999"/>
                </a:cubicBezTo>
                <a:cubicBezTo>
                  <a:pt x="222005" y="549696"/>
                  <a:pt x="223309" y="556938"/>
                  <a:pt x="219156" y="561091"/>
                </a:cubicBezTo>
                <a:cubicBezTo>
                  <a:pt x="215003" y="565244"/>
                  <a:pt x="207711" y="563751"/>
                  <a:pt x="202064" y="565364"/>
                </a:cubicBezTo>
                <a:cubicBezTo>
                  <a:pt x="172610" y="573780"/>
                  <a:pt x="209880" y="566198"/>
                  <a:pt x="163608" y="573910"/>
                </a:cubicBezTo>
                <a:cubicBezTo>
                  <a:pt x="155062" y="576759"/>
                  <a:pt x="145466" y="577459"/>
                  <a:pt x="137971" y="582456"/>
                </a:cubicBezTo>
                <a:cubicBezTo>
                  <a:pt x="129425" y="588153"/>
                  <a:pt x="120549" y="593384"/>
                  <a:pt x="112333" y="599547"/>
                </a:cubicBezTo>
                <a:cubicBezTo>
                  <a:pt x="104994" y="605052"/>
                  <a:pt x="91172" y="615913"/>
                  <a:pt x="82423" y="620912"/>
                </a:cubicBezTo>
                <a:cubicBezTo>
                  <a:pt x="76893" y="624072"/>
                  <a:pt x="71029" y="626609"/>
                  <a:pt x="65332" y="629457"/>
                </a:cubicBezTo>
                <a:cubicBezTo>
                  <a:pt x="46144" y="648645"/>
                  <a:pt x="54424" y="636543"/>
                  <a:pt x="43967" y="667913"/>
                </a:cubicBezTo>
                <a:lnTo>
                  <a:pt x="39694" y="680732"/>
                </a:lnTo>
                <a:lnTo>
                  <a:pt x="35421" y="693551"/>
                </a:lnTo>
                <a:cubicBezTo>
                  <a:pt x="33997" y="704945"/>
                  <a:pt x="32772" y="716366"/>
                  <a:pt x="31148" y="727734"/>
                </a:cubicBezTo>
                <a:cubicBezTo>
                  <a:pt x="29923" y="736310"/>
                  <a:pt x="26876" y="744708"/>
                  <a:pt x="26876" y="753371"/>
                </a:cubicBezTo>
                <a:cubicBezTo>
                  <a:pt x="26876" y="808937"/>
                  <a:pt x="28735" y="864501"/>
                  <a:pt x="31148" y="920014"/>
                </a:cubicBezTo>
                <a:cubicBezTo>
                  <a:pt x="31585" y="930076"/>
                  <a:pt x="33156" y="940111"/>
                  <a:pt x="35421" y="949925"/>
                </a:cubicBezTo>
                <a:cubicBezTo>
                  <a:pt x="37447" y="958702"/>
                  <a:pt x="41782" y="966823"/>
                  <a:pt x="43967" y="975562"/>
                </a:cubicBezTo>
                <a:cubicBezTo>
                  <a:pt x="45391" y="981259"/>
                  <a:pt x="47189" y="986876"/>
                  <a:pt x="48240" y="992654"/>
                </a:cubicBezTo>
                <a:cubicBezTo>
                  <a:pt x="50042" y="1002563"/>
                  <a:pt x="50248" y="1012751"/>
                  <a:pt x="52513" y="1022564"/>
                </a:cubicBezTo>
                <a:cubicBezTo>
                  <a:pt x="54539" y="1031341"/>
                  <a:pt x="54690" y="1041831"/>
                  <a:pt x="61059" y="1048201"/>
                </a:cubicBezTo>
                <a:cubicBezTo>
                  <a:pt x="69605" y="1056747"/>
                  <a:pt x="79992" y="1063783"/>
                  <a:pt x="86696" y="1073839"/>
                </a:cubicBezTo>
                <a:cubicBezTo>
                  <a:pt x="94292" y="1085233"/>
                  <a:pt x="96673" y="1090618"/>
                  <a:pt x="108061" y="1099476"/>
                </a:cubicBezTo>
                <a:cubicBezTo>
                  <a:pt x="108096" y="1099504"/>
                  <a:pt x="140089" y="1120828"/>
                  <a:pt x="146517" y="1125113"/>
                </a:cubicBezTo>
                <a:cubicBezTo>
                  <a:pt x="150790" y="1127961"/>
                  <a:pt x="155704" y="1130028"/>
                  <a:pt x="159335" y="1133659"/>
                </a:cubicBezTo>
                <a:cubicBezTo>
                  <a:pt x="163608" y="1137932"/>
                  <a:pt x="167512" y="1142609"/>
                  <a:pt x="172154" y="1146478"/>
                </a:cubicBezTo>
                <a:cubicBezTo>
                  <a:pt x="176099" y="1149766"/>
                  <a:pt x="180794" y="1152039"/>
                  <a:pt x="184973" y="1155024"/>
                </a:cubicBezTo>
                <a:cubicBezTo>
                  <a:pt x="190768" y="1159163"/>
                  <a:pt x="196367" y="1163569"/>
                  <a:pt x="202064" y="1167842"/>
                </a:cubicBezTo>
                <a:cubicBezTo>
                  <a:pt x="220580" y="1164994"/>
                  <a:pt x="239840" y="1165221"/>
                  <a:pt x="257612" y="1159297"/>
                </a:cubicBezTo>
                <a:cubicBezTo>
                  <a:pt x="262484" y="1157673"/>
                  <a:pt x="264135" y="1151198"/>
                  <a:pt x="266158" y="1146478"/>
                </a:cubicBezTo>
                <a:cubicBezTo>
                  <a:pt x="268471" y="1141080"/>
                  <a:pt x="268574" y="1134957"/>
                  <a:pt x="270431" y="1129386"/>
                </a:cubicBezTo>
                <a:cubicBezTo>
                  <a:pt x="272856" y="1122110"/>
                  <a:pt x="276128" y="1115143"/>
                  <a:pt x="278976" y="1108022"/>
                </a:cubicBezTo>
                <a:cubicBezTo>
                  <a:pt x="280400" y="1098052"/>
                  <a:pt x="282247" y="1088133"/>
                  <a:pt x="283249" y="1078112"/>
                </a:cubicBezTo>
                <a:cubicBezTo>
                  <a:pt x="285097" y="1059633"/>
                  <a:pt x="284767" y="1040929"/>
                  <a:pt x="287522" y="1022564"/>
                </a:cubicBezTo>
                <a:cubicBezTo>
                  <a:pt x="292207" y="991332"/>
                  <a:pt x="295004" y="1001184"/>
                  <a:pt x="300341" y="979835"/>
                </a:cubicBezTo>
                <a:cubicBezTo>
                  <a:pt x="308624" y="946703"/>
                  <a:pt x="298944" y="969808"/>
                  <a:pt x="313160" y="941379"/>
                </a:cubicBezTo>
                <a:cubicBezTo>
                  <a:pt x="316008" y="927136"/>
                  <a:pt x="317112" y="912430"/>
                  <a:pt x="321705" y="898650"/>
                </a:cubicBezTo>
                <a:cubicBezTo>
                  <a:pt x="323129" y="894377"/>
                  <a:pt x="324741" y="890162"/>
                  <a:pt x="325978" y="885831"/>
                </a:cubicBezTo>
                <a:cubicBezTo>
                  <a:pt x="327591" y="880185"/>
                  <a:pt x="328189" y="874238"/>
                  <a:pt x="330251" y="868740"/>
                </a:cubicBezTo>
                <a:cubicBezTo>
                  <a:pt x="332488" y="862776"/>
                  <a:pt x="335948" y="857345"/>
                  <a:pt x="338797" y="851648"/>
                </a:cubicBezTo>
                <a:cubicBezTo>
                  <a:pt x="340221" y="844527"/>
                  <a:pt x="342587" y="837530"/>
                  <a:pt x="343070" y="830284"/>
                </a:cubicBezTo>
                <a:cubicBezTo>
                  <a:pt x="345441" y="794727"/>
                  <a:pt x="345209" y="759033"/>
                  <a:pt x="347343" y="723461"/>
                </a:cubicBezTo>
                <a:cubicBezTo>
                  <a:pt x="353392" y="622646"/>
                  <a:pt x="347713" y="649344"/>
                  <a:pt x="360162" y="599547"/>
                </a:cubicBezTo>
                <a:cubicBezTo>
                  <a:pt x="361586" y="585304"/>
                  <a:pt x="361435" y="570814"/>
                  <a:pt x="364434" y="556818"/>
                </a:cubicBezTo>
                <a:cubicBezTo>
                  <a:pt x="365769" y="550590"/>
                  <a:pt x="370966" y="545770"/>
                  <a:pt x="372980" y="539727"/>
                </a:cubicBezTo>
                <a:cubicBezTo>
                  <a:pt x="375277" y="532837"/>
                  <a:pt x="375829" y="525484"/>
                  <a:pt x="377253" y="518362"/>
                </a:cubicBezTo>
                <a:cubicBezTo>
                  <a:pt x="386568" y="360005"/>
                  <a:pt x="386841" y="385198"/>
                  <a:pt x="377253" y="129528"/>
                </a:cubicBezTo>
                <a:cubicBezTo>
                  <a:pt x="376915" y="120526"/>
                  <a:pt x="371556" y="112437"/>
                  <a:pt x="368707" y="103891"/>
                </a:cubicBezTo>
                <a:cubicBezTo>
                  <a:pt x="367283" y="99618"/>
                  <a:pt x="366932" y="94820"/>
                  <a:pt x="364434" y="91072"/>
                </a:cubicBezTo>
                <a:cubicBezTo>
                  <a:pt x="353654" y="74902"/>
                  <a:pt x="354464" y="64723"/>
                  <a:pt x="343070" y="56889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755877" y="2405361"/>
            <a:ext cx="414471" cy="534392"/>
          </a:xfrm>
          <a:custGeom>
            <a:avLst/>
            <a:gdLst>
              <a:gd name="connsiteX0" fmla="*/ 0 w 414471"/>
              <a:gd name="connsiteY0" fmla="*/ 13099 h 534392"/>
              <a:gd name="connsiteX1" fmla="*/ 21364 w 414471"/>
              <a:gd name="connsiteY1" fmla="*/ 8826 h 534392"/>
              <a:gd name="connsiteX2" fmla="*/ 38456 w 414471"/>
              <a:gd name="connsiteY2" fmla="*/ 4553 h 534392"/>
              <a:gd name="connsiteX3" fmla="*/ 72639 w 414471"/>
              <a:gd name="connsiteY3" fmla="*/ 280 h 534392"/>
              <a:gd name="connsiteX4" fmla="*/ 85458 w 414471"/>
              <a:gd name="connsiteY4" fmla="*/ 4553 h 534392"/>
              <a:gd name="connsiteX5" fmla="*/ 98276 w 414471"/>
              <a:gd name="connsiteY5" fmla="*/ 30190 h 534392"/>
              <a:gd name="connsiteX6" fmla="*/ 111095 w 414471"/>
              <a:gd name="connsiteY6" fmla="*/ 38736 h 534392"/>
              <a:gd name="connsiteX7" fmla="*/ 162370 w 414471"/>
              <a:gd name="connsiteY7" fmla="*/ 34463 h 534392"/>
              <a:gd name="connsiteX8" fmla="*/ 217917 w 414471"/>
              <a:gd name="connsiteY8" fmla="*/ 30190 h 534392"/>
              <a:gd name="connsiteX9" fmla="*/ 226463 w 414471"/>
              <a:gd name="connsiteY9" fmla="*/ 17372 h 534392"/>
              <a:gd name="connsiteX10" fmla="*/ 252101 w 414471"/>
              <a:gd name="connsiteY10" fmla="*/ 280 h 534392"/>
              <a:gd name="connsiteX11" fmla="*/ 311921 w 414471"/>
              <a:gd name="connsiteY11" fmla="*/ 4553 h 534392"/>
              <a:gd name="connsiteX12" fmla="*/ 341831 w 414471"/>
              <a:gd name="connsiteY12" fmla="*/ 4553 h 534392"/>
              <a:gd name="connsiteX13" fmla="*/ 350377 w 414471"/>
              <a:gd name="connsiteY13" fmla="*/ 34463 h 534392"/>
              <a:gd name="connsiteX14" fmla="*/ 354650 w 414471"/>
              <a:gd name="connsiteY14" fmla="*/ 51555 h 534392"/>
              <a:gd name="connsiteX15" fmla="*/ 367469 w 414471"/>
              <a:gd name="connsiteY15" fmla="*/ 55828 h 534392"/>
              <a:gd name="connsiteX16" fmla="*/ 397379 w 414471"/>
              <a:gd name="connsiteY16" fmla="*/ 60101 h 534392"/>
              <a:gd name="connsiteX17" fmla="*/ 414471 w 414471"/>
              <a:gd name="connsiteY17" fmla="*/ 90011 h 534392"/>
              <a:gd name="connsiteX18" fmla="*/ 410198 w 414471"/>
              <a:gd name="connsiteY18" fmla="*/ 115648 h 534392"/>
              <a:gd name="connsiteX19" fmla="*/ 393106 w 414471"/>
              <a:gd name="connsiteY19" fmla="*/ 145559 h 534392"/>
              <a:gd name="connsiteX20" fmla="*/ 397379 w 414471"/>
              <a:gd name="connsiteY20" fmla="*/ 265200 h 534392"/>
              <a:gd name="connsiteX21" fmla="*/ 393106 w 414471"/>
              <a:gd name="connsiteY21" fmla="*/ 282291 h 534392"/>
              <a:gd name="connsiteX22" fmla="*/ 367469 w 414471"/>
              <a:gd name="connsiteY22" fmla="*/ 299383 h 534392"/>
              <a:gd name="connsiteX23" fmla="*/ 363196 w 414471"/>
              <a:gd name="connsiteY23" fmla="*/ 316475 h 534392"/>
              <a:gd name="connsiteX24" fmla="*/ 354650 w 414471"/>
              <a:gd name="connsiteY24" fmla="*/ 337839 h 534392"/>
              <a:gd name="connsiteX25" fmla="*/ 350377 w 414471"/>
              <a:gd name="connsiteY25" fmla="*/ 350658 h 534392"/>
              <a:gd name="connsiteX26" fmla="*/ 341831 w 414471"/>
              <a:gd name="connsiteY26" fmla="*/ 427570 h 534392"/>
              <a:gd name="connsiteX27" fmla="*/ 337559 w 414471"/>
              <a:gd name="connsiteY27" fmla="*/ 440389 h 534392"/>
              <a:gd name="connsiteX28" fmla="*/ 333286 w 414471"/>
              <a:gd name="connsiteY28" fmla="*/ 534392 h 53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4471" h="534392">
                <a:moveTo>
                  <a:pt x="0" y="13099"/>
                </a:moveTo>
                <a:cubicBezTo>
                  <a:pt x="7121" y="11675"/>
                  <a:pt x="14275" y="10401"/>
                  <a:pt x="21364" y="8826"/>
                </a:cubicBezTo>
                <a:cubicBezTo>
                  <a:pt x="27097" y="7552"/>
                  <a:pt x="32663" y="5518"/>
                  <a:pt x="38456" y="4553"/>
                </a:cubicBezTo>
                <a:cubicBezTo>
                  <a:pt x="49783" y="2665"/>
                  <a:pt x="61245" y="1704"/>
                  <a:pt x="72639" y="280"/>
                </a:cubicBezTo>
                <a:cubicBezTo>
                  <a:pt x="76912" y="1704"/>
                  <a:pt x="81941" y="1739"/>
                  <a:pt x="85458" y="4553"/>
                </a:cubicBezTo>
                <a:cubicBezTo>
                  <a:pt x="105467" y="20561"/>
                  <a:pt x="84515" y="12990"/>
                  <a:pt x="98276" y="30190"/>
                </a:cubicBezTo>
                <a:cubicBezTo>
                  <a:pt x="101484" y="34200"/>
                  <a:pt x="106822" y="35887"/>
                  <a:pt x="111095" y="38736"/>
                </a:cubicBezTo>
                <a:cubicBezTo>
                  <a:pt x="128187" y="37312"/>
                  <a:pt x="145219" y="34463"/>
                  <a:pt x="162370" y="34463"/>
                </a:cubicBezTo>
                <a:cubicBezTo>
                  <a:pt x="217384" y="34463"/>
                  <a:pt x="190615" y="48393"/>
                  <a:pt x="217917" y="30190"/>
                </a:cubicBezTo>
                <a:cubicBezTo>
                  <a:pt x="220766" y="25917"/>
                  <a:pt x="222598" y="20754"/>
                  <a:pt x="226463" y="17372"/>
                </a:cubicBezTo>
                <a:cubicBezTo>
                  <a:pt x="234193" y="10609"/>
                  <a:pt x="252101" y="280"/>
                  <a:pt x="252101" y="280"/>
                </a:cubicBezTo>
                <a:cubicBezTo>
                  <a:pt x="272041" y="1704"/>
                  <a:pt x="291930" y="4553"/>
                  <a:pt x="311921" y="4553"/>
                </a:cubicBezTo>
                <a:cubicBezTo>
                  <a:pt x="349477" y="4553"/>
                  <a:pt x="311098" y="-5692"/>
                  <a:pt x="341831" y="4553"/>
                </a:cubicBezTo>
                <a:cubicBezTo>
                  <a:pt x="355190" y="57988"/>
                  <a:pt x="338117" y="-8447"/>
                  <a:pt x="350377" y="34463"/>
                </a:cubicBezTo>
                <a:cubicBezTo>
                  <a:pt x="351990" y="40110"/>
                  <a:pt x="350981" y="46969"/>
                  <a:pt x="354650" y="51555"/>
                </a:cubicBezTo>
                <a:cubicBezTo>
                  <a:pt x="357464" y="55072"/>
                  <a:pt x="363052" y="54945"/>
                  <a:pt x="367469" y="55828"/>
                </a:cubicBezTo>
                <a:cubicBezTo>
                  <a:pt x="377345" y="57803"/>
                  <a:pt x="387409" y="58677"/>
                  <a:pt x="397379" y="60101"/>
                </a:cubicBezTo>
                <a:cubicBezTo>
                  <a:pt x="402584" y="67041"/>
                  <a:pt x="414471" y="79136"/>
                  <a:pt x="414471" y="90011"/>
                </a:cubicBezTo>
                <a:cubicBezTo>
                  <a:pt x="414471" y="98675"/>
                  <a:pt x="412688" y="107350"/>
                  <a:pt x="410198" y="115648"/>
                </a:cubicBezTo>
                <a:cubicBezTo>
                  <a:pt x="407241" y="125505"/>
                  <a:pt x="398828" y="136976"/>
                  <a:pt x="393106" y="145559"/>
                </a:cubicBezTo>
                <a:cubicBezTo>
                  <a:pt x="394530" y="185439"/>
                  <a:pt x="397379" y="225294"/>
                  <a:pt x="397379" y="265200"/>
                </a:cubicBezTo>
                <a:cubicBezTo>
                  <a:pt x="397379" y="271072"/>
                  <a:pt x="396973" y="277872"/>
                  <a:pt x="393106" y="282291"/>
                </a:cubicBezTo>
                <a:cubicBezTo>
                  <a:pt x="386343" y="290021"/>
                  <a:pt x="367469" y="299383"/>
                  <a:pt x="367469" y="299383"/>
                </a:cubicBezTo>
                <a:cubicBezTo>
                  <a:pt x="366045" y="305080"/>
                  <a:pt x="365053" y="310904"/>
                  <a:pt x="363196" y="316475"/>
                </a:cubicBezTo>
                <a:cubicBezTo>
                  <a:pt x="360770" y="323751"/>
                  <a:pt x="357343" y="330657"/>
                  <a:pt x="354650" y="337839"/>
                </a:cubicBezTo>
                <a:cubicBezTo>
                  <a:pt x="353068" y="342056"/>
                  <a:pt x="351801" y="346385"/>
                  <a:pt x="350377" y="350658"/>
                </a:cubicBezTo>
                <a:cubicBezTo>
                  <a:pt x="347528" y="376295"/>
                  <a:pt x="345479" y="402034"/>
                  <a:pt x="341831" y="427570"/>
                </a:cubicBezTo>
                <a:cubicBezTo>
                  <a:pt x="341194" y="432029"/>
                  <a:pt x="337949" y="435902"/>
                  <a:pt x="337559" y="440389"/>
                </a:cubicBezTo>
                <a:cubicBezTo>
                  <a:pt x="333144" y="491169"/>
                  <a:pt x="333286" y="501072"/>
                  <a:pt x="333286" y="534392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794333" y="4072071"/>
            <a:ext cx="192280" cy="1166501"/>
          </a:xfrm>
          <a:custGeom>
            <a:avLst/>
            <a:gdLst>
              <a:gd name="connsiteX0" fmla="*/ 192280 w 192280"/>
              <a:gd name="connsiteY0" fmla="*/ 0 h 1166501"/>
              <a:gd name="connsiteX1" fmla="*/ 188007 w 192280"/>
              <a:gd name="connsiteY1" fmla="*/ 89731 h 1166501"/>
              <a:gd name="connsiteX2" fmla="*/ 179461 w 192280"/>
              <a:gd name="connsiteY2" fmla="*/ 149551 h 1166501"/>
              <a:gd name="connsiteX3" fmla="*/ 153824 w 192280"/>
              <a:gd name="connsiteY3" fmla="*/ 217918 h 1166501"/>
              <a:gd name="connsiteX4" fmla="*/ 132460 w 192280"/>
              <a:gd name="connsiteY4" fmla="*/ 290557 h 1166501"/>
              <a:gd name="connsiteX5" fmla="*/ 123914 w 192280"/>
              <a:gd name="connsiteY5" fmla="*/ 333286 h 1166501"/>
              <a:gd name="connsiteX6" fmla="*/ 106822 w 192280"/>
              <a:gd name="connsiteY6" fmla="*/ 388834 h 1166501"/>
              <a:gd name="connsiteX7" fmla="*/ 98276 w 192280"/>
              <a:gd name="connsiteY7" fmla="*/ 423017 h 1166501"/>
              <a:gd name="connsiteX8" fmla="*/ 81185 w 192280"/>
              <a:gd name="connsiteY8" fmla="*/ 534112 h 1166501"/>
              <a:gd name="connsiteX9" fmla="*/ 76912 w 192280"/>
              <a:gd name="connsiteY9" fmla="*/ 585387 h 1166501"/>
              <a:gd name="connsiteX10" fmla="*/ 64093 w 192280"/>
              <a:gd name="connsiteY10" fmla="*/ 662299 h 1166501"/>
              <a:gd name="connsiteX11" fmla="*/ 59820 w 192280"/>
              <a:gd name="connsiteY11" fmla="*/ 687936 h 1166501"/>
              <a:gd name="connsiteX12" fmla="*/ 47002 w 192280"/>
              <a:gd name="connsiteY12" fmla="*/ 760576 h 1166501"/>
              <a:gd name="connsiteX13" fmla="*/ 38456 w 192280"/>
              <a:gd name="connsiteY13" fmla="*/ 803305 h 1166501"/>
              <a:gd name="connsiteX14" fmla="*/ 34183 w 192280"/>
              <a:gd name="connsiteY14" fmla="*/ 893036 h 1166501"/>
              <a:gd name="connsiteX15" fmla="*/ 29910 w 192280"/>
              <a:gd name="connsiteY15" fmla="*/ 914400 h 1166501"/>
              <a:gd name="connsiteX16" fmla="*/ 17091 w 192280"/>
              <a:gd name="connsiteY16" fmla="*/ 991312 h 1166501"/>
              <a:gd name="connsiteX17" fmla="*/ 8546 w 192280"/>
              <a:gd name="connsiteY17" fmla="*/ 1068224 h 1166501"/>
              <a:gd name="connsiteX18" fmla="*/ 0 w 192280"/>
              <a:gd name="connsiteY18" fmla="*/ 1093862 h 1166501"/>
              <a:gd name="connsiteX19" fmla="*/ 4273 w 192280"/>
              <a:gd name="connsiteY19" fmla="*/ 1166501 h 116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2280" h="1166501">
                <a:moveTo>
                  <a:pt x="192280" y="0"/>
                </a:moveTo>
                <a:cubicBezTo>
                  <a:pt x="190856" y="29910"/>
                  <a:pt x="189999" y="59853"/>
                  <a:pt x="188007" y="89731"/>
                </a:cubicBezTo>
                <a:cubicBezTo>
                  <a:pt x="187483" y="97594"/>
                  <a:pt x="183701" y="136831"/>
                  <a:pt x="179461" y="149551"/>
                </a:cubicBezTo>
                <a:cubicBezTo>
                  <a:pt x="171765" y="172641"/>
                  <a:pt x="159104" y="194159"/>
                  <a:pt x="153824" y="217918"/>
                </a:cubicBezTo>
                <a:cubicBezTo>
                  <a:pt x="123132" y="356029"/>
                  <a:pt x="167965" y="162735"/>
                  <a:pt x="132460" y="290557"/>
                </a:cubicBezTo>
                <a:cubicBezTo>
                  <a:pt x="128573" y="304552"/>
                  <a:pt x="127581" y="319231"/>
                  <a:pt x="123914" y="333286"/>
                </a:cubicBezTo>
                <a:cubicBezTo>
                  <a:pt x="119024" y="352031"/>
                  <a:pt x="111521" y="370040"/>
                  <a:pt x="106822" y="388834"/>
                </a:cubicBezTo>
                <a:lnTo>
                  <a:pt x="98276" y="423017"/>
                </a:lnTo>
                <a:cubicBezTo>
                  <a:pt x="88835" y="517438"/>
                  <a:pt x="98784" y="481316"/>
                  <a:pt x="81185" y="534112"/>
                </a:cubicBezTo>
                <a:cubicBezTo>
                  <a:pt x="79761" y="551204"/>
                  <a:pt x="79039" y="568369"/>
                  <a:pt x="76912" y="585387"/>
                </a:cubicBezTo>
                <a:cubicBezTo>
                  <a:pt x="76911" y="585392"/>
                  <a:pt x="66230" y="649478"/>
                  <a:pt x="64093" y="662299"/>
                </a:cubicBezTo>
                <a:cubicBezTo>
                  <a:pt x="62669" y="670845"/>
                  <a:pt x="60895" y="679339"/>
                  <a:pt x="59820" y="687936"/>
                </a:cubicBezTo>
                <a:cubicBezTo>
                  <a:pt x="50903" y="759275"/>
                  <a:pt x="61486" y="683323"/>
                  <a:pt x="47002" y="760576"/>
                </a:cubicBezTo>
                <a:cubicBezTo>
                  <a:pt x="38586" y="805462"/>
                  <a:pt x="47482" y="776228"/>
                  <a:pt x="38456" y="803305"/>
                </a:cubicBezTo>
                <a:cubicBezTo>
                  <a:pt x="37032" y="833215"/>
                  <a:pt x="36480" y="863180"/>
                  <a:pt x="34183" y="893036"/>
                </a:cubicBezTo>
                <a:cubicBezTo>
                  <a:pt x="33626" y="900277"/>
                  <a:pt x="30811" y="907194"/>
                  <a:pt x="29910" y="914400"/>
                </a:cubicBezTo>
                <a:cubicBezTo>
                  <a:pt x="21224" y="983889"/>
                  <a:pt x="32249" y="938260"/>
                  <a:pt x="17091" y="991312"/>
                </a:cubicBezTo>
                <a:cubicBezTo>
                  <a:pt x="15967" y="1003672"/>
                  <a:pt x="12443" y="1051338"/>
                  <a:pt x="8546" y="1068224"/>
                </a:cubicBezTo>
                <a:cubicBezTo>
                  <a:pt x="6521" y="1077002"/>
                  <a:pt x="0" y="1093862"/>
                  <a:pt x="0" y="1093862"/>
                </a:cubicBezTo>
                <a:cubicBezTo>
                  <a:pt x="4864" y="1152233"/>
                  <a:pt x="4273" y="1127985"/>
                  <a:pt x="4273" y="11665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9101" y="3502741"/>
            <a:ext cx="801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Cairo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4892" y="3644781"/>
            <a:ext cx="547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Gaza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89168" y="3043942"/>
            <a:ext cx="547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8876" y="3581425"/>
            <a:ext cx="547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487" y="3068973"/>
            <a:ext cx="648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Tel Aviv</a:t>
            </a:r>
            <a:endParaRPr lang="en-US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9162" y="869611"/>
            <a:ext cx="39041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Maps of Palestinian narratives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2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2720273" y="1709080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9012" y="609600"/>
            <a:ext cx="583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Today’s Session in a Nutshell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99012" y="1499910"/>
            <a:ext cx="4572000" cy="203132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 smtClean="0"/>
              <a:t>Maps, Narrative, and how a dual narrative approach serves a tool for asking good questions in the presence of maps.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20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94759" y="3653899"/>
            <a:ext cx="5893786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De-familiarize something familiar – something not emotionally charged.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Use vivid examples that cause the group to exercise the thought muscles of multiple narratives.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Identify the partial truths present in each example.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Suggest one of the goals as people feeling more conflicted and confused than when they arrived.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40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505" y="46410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98" y="76759"/>
            <a:ext cx="5304026" cy="69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564" y="-1444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5" y="769939"/>
            <a:ext cx="6328222" cy="57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564" y="-1444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3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ap of depopulated palestinian vill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11" y="160337"/>
            <a:ext cx="2868705" cy="66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here do palestinians live around the world today?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864" r="1587" b="48939"/>
          <a:stretch/>
        </p:blipFill>
        <p:spPr bwMode="auto">
          <a:xfrm>
            <a:off x="155575" y="839512"/>
            <a:ext cx="8495366" cy="566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disappearing palest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8" y="846137"/>
            <a:ext cx="7038244" cy="515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564" y="-1444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4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978443"/>
            <a:ext cx="8611914" cy="4572000"/>
          </a:xfrm>
          <a:prstGeom prst="rect">
            <a:avLst/>
          </a:prstGeom>
        </p:spPr>
      </p:pic>
      <p:pic>
        <p:nvPicPr>
          <p:cNvPr id="5126" name="Picture 6" descr="Image result for land losses american india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14" y="312736"/>
            <a:ext cx="6299498" cy="568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505" y="46410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5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2621" y="1317998"/>
            <a:ext cx="3020224" cy="4530337"/>
          </a:xfrm>
          <a:prstGeom prst="rect">
            <a:avLst/>
          </a:prstGeom>
        </p:spPr>
      </p:pic>
      <p:pic>
        <p:nvPicPr>
          <p:cNvPr id="6146" name="Picture 2" descr="Image result for settlements map isra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17" y="1432289"/>
            <a:ext cx="2576573" cy="430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9821" y="2106740"/>
            <a:ext cx="3904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Faces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6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urice\Documents\MAURICE HARRIS\U of O Courses\American Jewish Cultures Course\Images\ethip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69" y="515471"/>
            <a:ext cx="21161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Maurice\Documents\MAURICE HARRIS\U of O Courses\American Jewish Cultures Course\Images\yedi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2"/>
          <a:stretch>
            <a:fillRect/>
          </a:stretch>
        </p:blipFill>
        <p:spPr bwMode="auto">
          <a:xfrm>
            <a:off x="2868427" y="4743452"/>
            <a:ext cx="17287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Maurice\Documents\MAURICE HARRIS\JCRC\IMAGES\scient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94" y="4337505"/>
            <a:ext cx="1526381" cy="229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aurice\Documents\MAURICE HARRIS\JCRC\IMAGES\israelis-bea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r="23088"/>
          <a:stretch>
            <a:fillRect/>
          </a:stretch>
        </p:blipFill>
        <p:spPr bwMode="auto">
          <a:xfrm>
            <a:off x="6046881" y="3864302"/>
            <a:ext cx="2497138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Maurice\Documents\MAURICE HARRIS\JCRC\IMAGES\atashi_zaydan druz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72" y="4955709"/>
            <a:ext cx="117475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Maurice\Documents\MAURICE HARRIS\JCRC\IMAGES\arablabour46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506" y="439271"/>
            <a:ext cx="3217934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:\Users\Maurice\Documents\MAURICE HARRIS\JCRC\IMAGES\peretz483_0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44" y="2425234"/>
            <a:ext cx="3424947" cy="24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Users\Maurice\Documents\MAURICE HARRIS\JCRC\IMAGES\yeshiva boys j'le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" y="369570"/>
            <a:ext cx="3111313" cy="24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C:\Users\Maurice\Documents\MAURICE HARRIS\JCRC\IMAGES\r-GAY-ISRAELI-SOLDIER-large57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94" y="2823696"/>
            <a:ext cx="245903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2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www.jpost.com/HttpHandlers/ShowImage.ashx?ID=205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4" y="2219698"/>
            <a:ext cx="21494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theithacan.org/wp-content/uploads/2011/12/121511_AccentfrontCourte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06" y="2880098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imemc.org/attachments/sep2011/palestinian_ki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2" y="307554"/>
            <a:ext cx="27717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i.i.com.com/cnwk.1d/i/tim/2012/04/22/segments_60Minutes_Palestinian_Christians_Procession1_1280x960_860x6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09" y="519953"/>
            <a:ext cx="2728822" cy="194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sci.najah.edu/sites/sci.najah.edu/files/imagecache/preview/1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5289" r="3412" b="14270"/>
          <a:stretch>
            <a:fillRect/>
          </a:stretch>
        </p:blipFill>
        <p:spPr bwMode="auto">
          <a:xfrm>
            <a:off x="322356" y="3569073"/>
            <a:ext cx="3894138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4.bp.blogspot.com/_AvuSNSi-0Fg/SWXm1G0YILI/AAAAAAAAFSk/D7Cro3vNU9E/s400/palestinian_poetry_reading_sj_200705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18" y="184465"/>
            <a:ext cx="2215963" cy="147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occupiedpalestine.files.wordpress.com/2012/07/aug-10-2012-ramadan-palestine-21.jpg?w=58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0" y="1702173"/>
            <a:ext cx="2667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kaw.stb.s-msn.com/i/A7/57BBB37FA9B8F381D8351F4FAB9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50" y="2155404"/>
            <a:ext cx="2447292" cy="171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1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9012" y="609600"/>
            <a:ext cx="583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Opening </a:t>
            </a:r>
            <a:r>
              <a:rPr lang="en-US" dirty="0" err="1" smtClean="0"/>
              <a:t>Kavannah</a:t>
            </a:r>
            <a:r>
              <a:rPr lang="en-US" dirty="0"/>
              <a:t>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81964" y="5956150"/>
            <a:ext cx="62222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daysofawe.net/shebotzodkim.htm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088" y="1535668"/>
            <a:ext cx="62198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9163" y="869611"/>
            <a:ext cx="26311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Maps of the World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57" y="723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198" y="1081956"/>
            <a:ext cx="6472518" cy="47569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67198" y="608384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Strebe</a:t>
            </a:r>
            <a:r>
              <a:rPr lang="en-US" sz="1200" dirty="0"/>
              <a:t> - Own work, CC BY-SA 3.0, https://commons.wikimedia.org/w/index.php?curid=16115310</a:t>
            </a:r>
          </a:p>
        </p:txBody>
      </p:sp>
    </p:spTree>
    <p:extLst>
      <p:ext uri="{BB962C8B-B14F-4D97-AF65-F5344CB8AC3E}">
        <p14:creationId xmlns:p14="http://schemas.microsoft.com/office/powerpoint/2010/main" val="18627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57" y="723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449"/>
            <a:ext cx="9144000" cy="46031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0375" y="5898931"/>
            <a:ext cx="4165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Strebe</a:t>
            </a:r>
            <a:r>
              <a:rPr lang="en-US" sz="1200" dirty="0"/>
              <a:t> - Own work, CC BY-SA 3.0, </a:t>
            </a:r>
            <a:endParaRPr lang="en-US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://commons.wikimedia.org/w/index.php?curid=16115201</a:t>
            </a:r>
          </a:p>
        </p:txBody>
      </p:sp>
    </p:spTree>
    <p:extLst>
      <p:ext uri="{BB962C8B-B14F-4D97-AF65-F5344CB8AC3E}">
        <p14:creationId xmlns:p14="http://schemas.microsoft.com/office/powerpoint/2010/main" val="145637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57" y="723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3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79" y="1152737"/>
            <a:ext cx="6848756" cy="493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9163" y="869611"/>
            <a:ext cx="26311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Maps of the USA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57" y="723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Projection 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20" y="1279851"/>
            <a:ext cx="7121151" cy="4404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2" y="1613203"/>
            <a:ext cx="8378825" cy="35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5008</TotalTime>
  <Words>373</Words>
  <Application>Microsoft Office PowerPoint</Application>
  <PresentationFormat>On-screen Show (4:3)</PresentationFormat>
  <Paragraphs>79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Microsoft JhengHei</vt:lpstr>
      <vt:lpstr>Arial</vt:lpstr>
      <vt:lpstr>Calibri</vt:lpstr>
      <vt:lpstr>Calibri Light</vt:lpstr>
      <vt:lpstr>Office Theme</vt:lpstr>
      <vt:lpstr>1_Office Theme</vt:lpstr>
      <vt:lpstr>What is the “Dual Narrative” Approach to Teaching the Israeli-Palestinian Conflict?</vt:lpstr>
      <vt:lpstr>PowerPoint Presentation</vt:lpstr>
      <vt:lpstr>PowerPoint Presentation</vt:lpstr>
      <vt:lpstr>PowerPoint Presentation</vt:lpstr>
      <vt:lpstr>Projection 1</vt:lpstr>
      <vt:lpstr>Projection 2</vt:lpstr>
      <vt:lpstr>Projection 3</vt:lpstr>
      <vt:lpstr>PowerPoint Presentation</vt:lpstr>
      <vt:lpstr>Projection 1</vt:lpstr>
      <vt:lpstr>Projection 2</vt:lpstr>
      <vt:lpstr>Projection 3</vt:lpstr>
      <vt:lpstr>Projection 4</vt:lpstr>
      <vt:lpstr>PowerPoint Presentation</vt:lpstr>
      <vt:lpstr>Projection 1</vt:lpstr>
      <vt:lpstr>Projection 2</vt:lpstr>
      <vt:lpstr>Projection 3</vt:lpstr>
      <vt:lpstr>Projection 4</vt:lpstr>
      <vt:lpstr>Projection 5</vt:lpstr>
      <vt:lpstr>PowerPoint Presentation</vt:lpstr>
      <vt:lpstr>Projection 1</vt:lpstr>
      <vt:lpstr>Projection 2</vt:lpstr>
      <vt:lpstr>Projection 3</vt:lpstr>
      <vt:lpstr>Projection 4</vt:lpstr>
      <vt:lpstr>Projection 5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Rory Schonning</dc:creator>
  <cp:lastModifiedBy>Shoshana Lovett-Graff</cp:lastModifiedBy>
  <cp:revision>86</cp:revision>
  <dcterms:created xsi:type="dcterms:W3CDTF">2016-11-08T15:20:50Z</dcterms:created>
  <dcterms:modified xsi:type="dcterms:W3CDTF">2018-05-04T15:11:00Z</dcterms:modified>
</cp:coreProperties>
</file>