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7" r:id="rId2"/>
    <p:sldId id="261" r:id="rId3"/>
    <p:sldId id="267" r:id="rId4"/>
    <p:sldId id="272" r:id="rId5"/>
    <p:sldId id="271" r:id="rId6"/>
    <p:sldId id="270" r:id="rId7"/>
    <p:sldId id="269" r:id="rId8"/>
    <p:sldId id="275" r:id="rId9"/>
    <p:sldId id="274" r:id="rId10"/>
    <p:sldId id="273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7E4"/>
    <a:srgbClr val="009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7" autoAdjust="0"/>
    <p:restoredTop sz="95771" autoAdjust="0"/>
  </p:normalViewPr>
  <p:slideViewPr>
    <p:cSldViewPr snapToGrid="0">
      <p:cViewPr varScale="1">
        <p:scale>
          <a:sx n="78" d="100"/>
          <a:sy n="78" d="100"/>
        </p:scale>
        <p:origin x="108" y="6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93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CA94-7ED5-48BF-9176-4406666091E1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8CDF5-EC5F-4323-8ABD-BBE9A2181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11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CDF5-EC5F-4323-8ABD-BBE9A2181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85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52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76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9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19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62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1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09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43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66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8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7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9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8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3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9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0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7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8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3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7D37A-7A7A-4E1A-8000-9528A00728F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E8FC7-3179-4E8A-8FAF-2645FC767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524" y="4357688"/>
            <a:ext cx="6667500" cy="609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January 31, 2018</a:t>
            </a:r>
            <a:endParaRPr lang="en-US" sz="2400" dirty="0" smtClean="0"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0075" y="1914525"/>
            <a:ext cx="7772400" cy="71913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ANNUAL CAMPAIGN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99724"/>
            <a:ext cx="3362325" cy="107190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3648075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85911" y="2840016"/>
            <a:ext cx="580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Fund Development Learning Network</a:t>
            </a:r>
          </a:p>
        </p:txBody>
      </p:sp>
    </p:spTree>
    <p:extLst>
      <p:ext uri="{BB962C8B-B14F-4D97-AF65-F5344CB8AC3E}">
        <p14:creationId xmlns:p14="http://schemas.microsoft.com/office/powerpoint/2010/main" val="33760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9012" y="334193"/>
            <a:ext cx="443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66799" y="1999094"/>
            <a:ext cx="61436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Parlor Meetings/Non-Ask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Face-to-Face Meetings with Clergy and Board President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Meeting with Beneficiaries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Acknowledge Anniversaries, Birthdays, Other Important Life Cycle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Schedule Reminders for Yourself to Contact Donors Regularly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Appreciation Events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8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56173" y="6197563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9012" y="334193"/>
            <a:ext cx="4362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Call to Action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5370" y="1860595"/>
            <a:ext cx="69276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them involved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Committees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Event Planning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Volunteer Opportunities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Board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 them what they think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could “agency” be doing better?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Roundtables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Resolve Donor Complaints Immediately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Ask them to open their networks and create introductions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Cycle of Giving</a:t>
            </a:r>
            <a:endParaRPr lang="en-US" sz="25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ttps://causevox.wpengine.com/assets/Cycle-of-Philanthropy.png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398" y="1554625"/>
            <a:ext cx="4212002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50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99012" y="472471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Key Fundraising Principles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86233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Best practice fundraising is: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Relational not transactional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centered NOT synagogue centered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Tied to congregational 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Transformational in nature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Demonstrates strong impact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7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23875" y="371475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Who Is Involved?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8623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Officers/Board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Congregants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0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9012" y="390654"/>
            <a:ext cx="3781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860595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Create a Menu of Meaningful Annual Giving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Breakdown your annual budget into fundable giving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Current programs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Build in overhead – 15%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Build in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New/Innovative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Building Reserve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Life and Legacy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01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9012" y="334193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860595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 Holiday Appeals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Directed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Annual Appeal Letters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 Solicitations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Dinners/Galas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Off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Sponsorships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Rabbis Circle/Presidents Circle – Major Donors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Corporate Sponsorship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Foundations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Round Table Discussion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350664"/>
            <a:ext cx="5106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Big Ideas</a:t>
            </a:r>
          </a:p>
        </p:txBody>
      </p:sp>
    </p:spTree>
    <p:extLst>
      <p:ext uri="{BB962C8B-B14F-4D97-AF65-F5344CB8AC3E}">
        <p14:creationId xmlns:p14="http://schemas.microsoft.com/office/powerpoint/2010/main" val="25456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18337" y="2362200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9012" y="334193"/>
            <a:ext cx="443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799" y="1542725"/>
            <a:ext cx="58406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Be in Touch/Stay in Touch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 All Mediums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Person Meetings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Phone Calls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Emails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Traditional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Works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Interesting Articles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Personal Testimonies and Stories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Emotion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Facts and Figures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Volunteer Opportunities and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Answer All Questions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Start Donor Groups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1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7E4">
            <a:alpha val="2588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629400" y="6206506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6800" y="1862336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 smtClean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799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488912"/>
            <a:ext cx="3396240" cy="10827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304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9012" y="334193"/>
            <a:ext cx="443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799012" y="1862336"/>
            <a:ext cx="6553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 Thank You Letters – Keep notes on folks to incorporate into regular correspondence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Personal Emails from 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Public Acknowledgment (within synagogue and within community)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 Reports, Annual Reports, Graphs, Impact Statements, Personal Testimonies, Project Updates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Video and Podcasts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305</Words>
  <Application>Microsoft Office PowerPoint</Application>
  <PresentationFormat>On-screen Show (4:3)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Office Theme</vt:lpstr>
      <vt:lpstr>ANNUAL CAMPAIGN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Schonning</dc:creator>
  <cp:lastModifiedBy>Shoshana Lovett-Graff</cp:lastModifiedBy>
  <cp:revision>17</cp:revision>
  <dcterms:created xsi:type="dcterms:W3CDTF">2016-11-08T15:20:50Z</dcterms:created>
  <dcterms:modified xsi:type="dcterms:W3CDTF">2018-01-31T15:38:48Z</dcterms:modified>
</cp:coreProperties>
</file>