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5DAD5"/>
          </a:solidFill>
        </a:fill>
      </a:tcStyle>
    </a:wholeTbl>
    <a:band2H>
      <a:tcTxStyle/>
      <a:tcStyle>
        <a:tcBdr/>
        <a:fill>
          <a:solidFill>
            <a:srgbClr val="FAEDEB"/>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D0"/>
          </a:solidFill>
        </a:fill>
      </a:tcStyle>
    </a:wholeTbl>
    <a:band2H>
      <a:tcTxStyle/>
      <a:tcStyle>
        <a:tcBdr/>
        <a:fill>
          <a:solidFill>
            <a:srgbClr val="F0F0E9"/>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E5D2"/>
          </a:solidFill>
        </a:fill>
      </a:tcStyle>
    </a:wholeTbl>
    <a:band2H>
      <a:tcTxStyle/>
      <a:tcStyle>
        <a:tcBdr/>
        <a:fill>
          <a:solidFill>
            <a:srgbClr val="E8F2EA"/>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entury Gothic"/>
          <a:ea typeface="Century Gothic"/>
          <a:cs typeface="Century Gothic"/>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1"/>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5" name="Shape 105"/>
          <p:cNvSpPr>
            <a:spLocks noGrp="1" noRot="1" noChangeAspect="1"/>
          </p:cNvSpPr>
          <p:nvPr>
            <p:ph type="sldImg"/>
          </p:nvPr>
        </p:nvSpPr>
        <p:spPr>
          <a:xfrm>
            <a:off x="1143000" y="685800"/>
            <a:ext cx="4572000" cy="3429000"/>
          </a:xfrm>
          <a:prstGeom prst="rect">
            <a:avLst/>
          </a:prstGeom>
        </p:spPr>
        <p:txBody>
          <a:bodyPr/>
          <a:lstStyle/>
          <a:p>
            <a:endParaRPr/>
          </a:p>
        </p:txBody>
      </p:sp>
      <p:sp>
        <p:nvSpPr>
          <p:cNvPr id="106" name="Shape 10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noRot="1" noChangeAspect="1"/>
          </p:cNvSpPr>
          <p:nvPr>
            <p:ph type="sldImg"/>
          </p:nvPr>
        </p:nvSpPr>
        <p:spPr>
          <a:prstGeom prst="rect">
            <a:avLst/>
          </a:prstGeom>
        </p:spPr>
        <p:txBody>
          <a:bodyPr/>
          <a:lstStyle/>
          <a:p>
            <a:endParaRPr/>
          </a:p>
        </p:txBody>
      </p:sp>
      <p:sp>
        <p:nvSpPr>
          <p:cNvPr id="113" name="Shape 113"/>
          <p:cNvSpPr>
            <a:spLocks noGrp="1"/>
          </p:cNvSpPr>
          <p:nvPr>
            <p:ph type="body" sz="quarter" idx="1"/>
          </p:nvPr>
        </p:nvSpPr>
        <p:spPr>
          <a:prstGeom prst="rect">
            <a:avLst/>
          </a:prstGeom>
        </p:spPr>
        <p:txBody>
          <a:bodyPr/>
          <a:lstStyle/>
          <a:p>
            <a:pPr>
              <a:defRPr sz="1800"/>
            </a:pPr>
            <a:r>
              <a:t>Hello, my name is Marcy Boroff. I joined the JIC in 2020, a few months after Netanyahu put annexation in the center of the news. Like many other concerned individuals, I was dismayed by this proclamation.</a:t>
            </a:r>
          </a:p>
          <a:p>
            <a:pPr>
              <a:defRPr sz="1800"/>
            </a:pPr>
            <a:r>
              <a:t>Once I joined the JIC, I jumped right in and began working with Sarah and Joel on this paper.  For me it was a learning experience, in that I gained a deeper understanding of annexation, learned about specific actions that took place over the last 70+ years,  and how those actions continue to impact communities. </a:t>
            </a:r>
          </a:p>
          <a:p>
            <a:pPr>
              <a:defRPr sz="1800"/>
            </a:pPr>
            <a:endParaRPr/>
          </a:p>
          <a:p>
            <a:pPr>
              <a:defRPr sz="1800"/>
            </a:pPr>
            <a:r>
              <a:t>Joel is our expert and scholar and, has already been said,  created a short history in  20 pages that could be many books and articles, and now, I am going to try to share the highlights of the paper in the next 10 minutes.  So my apologies if the flow is off or I got too fast. I ask you, if you haven’t already, to read our A Short History to get a better understanding.</a:t>
            </a:r>
          </a:p>
          <a:p>
            <a:pPr>
              <a:defRPr sz="1800"/>
            </a:pPr>
            <a:r>
              <a:t>\</a:t>
            </a:r>
          </a:p>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noRot="1" noChangeAspect="1"/>
          </p:cNvSpPr>
          <p:nvPr>
            <p:ph type="sldImg"/>
          </p:nvPr>
        </p:nvSpPr>
        <p:spPr>
          <a:prstGeom prst="rect">
            <a:avLst/>
          </a:prstGeom>
        </p:spPr>
        <p:txBody>
          <a:bodyPr/>
          <a:lstStyle/>
          <a:p>
            <a:endParaRPr/>
          </a:p>
        </p:txBody>
      </p:sp>
      <p:sp>
        <p:nvSpPr>
          <p:cNvPr id="161" name="Shape 161"/>
          <p:cNvSpPr>
            <a:spLocks noGrp="1"/>
          </p:cNvSpPr>
          <p:nvPr>
            <p:ph type="body" sz="quarter" idx="1"/>
          </p:nvPr>
        </p:nvSpPr>
        <p:spPr>
          <a:prstGeom prst="rect">
            <a:avLst/>
          </a:prstGeom>
        </p:spPr>
        <p:txBody>
          <a:bodyPr/>
          <a:lstStyle/>
          <a:p>
            <a:pPr>
              <a:defRPr sz="1500"/>
            </a:pPr>
            <a:endParaRPr/>
          </a:p>
          <a:p>
            <a:pPr>
              <a:defRPr sz="1500"/>
            </a:pPr>
            <a:endParaRPr/>
          </a:p>
          <a:p>
            <a:pPr>
              <a:defRPr sz="1500"/>
            </a:pPr>
            <a:r>
              <a:t>In September 1967 the Israeli government asked the legal counsel of the Foreign Ministry, whether international law allowed settlement in the newly occupied lands. </a:t>
            </a:r>
          </a:p>
          <a:p>
            <a:pPr>
              <a:defRPr sz="1500"/>
            </a:pPr>
            <a:r>
              <a:t>In a “Top Secret” memo dated 16 September, the legal counsel replied, “My conclusion is that civilian settlement in the administered territories contravenes the explicit provisions of the Fourth Geneva Convention.”13</a:t>
            </a:r>
          </a:p>
          <a:p>
            <a:pPr>
              <a:defRPr sz="1500"/>
            </a:pPr>
            <a:endParaRPr/>
          </a:p>
          <a:p>
            <a:pPr>
              <a:defRPr sz="1500"/>
            </a:pPr>
            <a:r>
              <a:t>Nonetheless, the first government-approved settlement was established on 25 September 1967 at Kfar Etzion.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noRot="1" noChangeAspect="1"/>
          </p:cNvSpPr>
          <p:nvPr>
            <p:ph type="sldImg"/>
          </p:nvPr>
        </p:nvSpPr>
        <p:spPr>
          <a:prstGeom prst="rect">
            <a:avLst/>
          </a:prstGeom>
        </p:spPr>
        <p:txBody>
          <a:bodyPr/>
          <a:lstStyle/>
          <a:p>
            <a:endParaRPr/>
          </a:p>
        </p:txBody>
      </p:sp>
      <p:sp>
        <p:nvSpPr>
          <p:cNvPr id="166" name="Shape 166"/>
          <p:cNvSpPr>
            <a:spLocks noGrp="1"/>
          </p:cNvSpPr>
          <p:nvPr>
            <p:ph type="body" sz="quarter" idx="1"/>
          </p:nvPr>
        </p:nvSpPr>
        <p:spPr>
          <a:prstGeom prst="rect">
            <a:avLst/>
          </a:prstGeom>
        </p:spPr>
        <p:txBody>
          <a:bodyPr/>
          <a:lstStyle>
            <a:lvl1pPr>
              <a:defRPr sz="1700"/>
            </a:lvl1pPr>
          </a:lstStyle>
          <a:p>
            <a:r>
              <a:rPr dirty="0"/>
              <a:t>Quickly summarizing the next time period, once Likud came to power in 1977 the number of settlements increased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noRot="1" noChangeAspect="1"/>
          </p:cNvSpPr>
          <p:nvPr>
            <p:ph type="sldImg"/>
          </p:nvPr>
        </p:nvSpPr>
        <p:spPr>
          <a:prstGeom prst="rect">
            <a:avLst/>
          </a:prstGeom>
        </p:spPr>
        <p:txBody>
          <a:bodyPr/>
          <a:lstStyle/>
          <a:p>
            <a:endParaRPr/>
          </a:p>
        </p:txBody>
      </p:sp>
      <p:sp>
        <p:nvSpPr>
          <p:cNvPr id="171" name="Shape 171"/>
          <p:cNvSpPr>
            <a:spLocks noGrp="1"/>
          </p:cNvSpPr>
          <p:nvPr>
            <p:ph type="body" sz="quarter" idx="1"/>
          </p:nvPr>
        </p:nvSpPr>
        <p:spPr>
          <a:prstGeom prst="rect">
            <a:avLst/>
          </a:prstGeom>
        </p:spPr>
        <p:txBody>
          <a:bodyPr/>
          <a:lstStyle/>
          <a:p>
            <a:pPr>
              <a:defRPr sz="1500"/>
            </a:pPr>
            <a:r>
              <a:rPr dirty="0"/>
              <a:t>From here the paper discusses the Oslo Process, The Separation Barrier, Checkpoints, the Gaza Strip and the Jordan Valley. I am going to direct you to the paper since my 10 minutes is about up but will end with 2 things.</a:t>
            </a:r>
          </a:p>
          <a:p>
            <a:pPr>
              <a:defRPr sz="1500"/>
            </a:pPr>
            <a:endParaRPr dirty="0"/>
          </a:p>
          <a:p>
            <a:pPr>
              <a:defRPr sz="1500"/>
            </a:pPr>
            <a:r>
              <a:rPr dirty="0"/>
              <a:t>Much of the land to the west of the separation barrier (about 9.5 percent of the West Bank) has the same status as the Jordan Valley. Only Palestinian residents are allowed to enter to work on their agricultural fields, and they often experience difficulties. </a:t>
            </a:r>
          </a:p>
          <a:p>
            <a:pPr>
              <a:defRPr sz="1500"/>
            </a:pPr>
            <a:endParaRPr dirty="0"/>
          </a:p>
          <a:p>
            <a:pPr>
              <a:defRPr sz="1500"/>
            </a:pPr>
            <a:r>
              <a:rPr dirty="0"/>
              <a:t>Therefore, with no official declaration, Israel has effectively annexed over thirty percent of the West Bank in addition to the area of the 131 officially recognized settlements and inhabited by approximately 360,000 Jews (this does not include East Jerusalem’s Jewish population of roughly 300,000).</a:t>
            </a:r>
          </a:p>
          <a:p>
            <a:pPr>
              <a:defRPr sz="1500"/>
            </a:pPr>
            <a:r>
              <a:rPr dirty="0"/>
              <a:t> </a:t>
            </a:r>
          </a:p>
          <a:p>
            <a:pPr>
              <a:defRPr sz="1500"/>
            </a:pPr>
            <a:r>
              <a:rPr dirty="0"/>
              <a:t>These realities confirm the assertion of Gershom </a:t>
            </a:r>
            <a:r>
              <a:rPr dirty="0" err="1"/>
              <a:t>Gorenberg</a:t>
            </a:r>
            <a:r>
              <a:rPr dirty="0"/>
              <a:t> that “the purpose of settlement, since the day in July 1967 when the first Israeli settler climbed out of a jeep in the Syrian heights, had been to create facts that would determine the final status of the land, to sculpt the political reality before negotiations ever got underway.”</a:t>
            </a:r>
          </a:p>
          <a:p>
            <a:pPr>
              <a:defRPr sz="1500"/>
            </a:pPr>
            <a:endParaRPr dirty="0"/>
          </a:p>
          <a:p>
            <a:pPr>
              <a:defRPr sz="1500"/>
            </a:pPr>
            <a:r>
              <a:rPr dirty="0"/>
              <a:t>Please read the whole paper, use it to engage is conversations. Do more research, read more articles, ask questions. This is what I am doing to be better informed, understand how we got here and hopefully be able to work with others to change the reality on the ground in Israel/Palestine.</a:t>
            </a:r>
          </a:p>
          <a:p>
            <a:pPr>
              <a:defRPr sz="1500"/>
            </a:pPr>
            <a:endParaRPr dirty="0"/>
          </a:p>
          <a:p>
            <a:pPr>
              <a:defRPr sz="1500"/>
            </a:pPr>
            <a:r>
              <a:rPr dirty="0"/>
              <a:t>We are now going to show you a short clip from a video by </a:t>
            </a:r>
            <a:r>
              <a:rPr dirty="0" err="1"/>
              <a:t>MIchael</a:t>
            </a:r>
            <a:r>
              <a:rPr dirty="0"/>
              <a:t> </a:t>
            </a:r>
            <a:r>
              <a:rPr dirty="0" err="1"/>
              <a:t>Sfard</a:t>
            </a:r>
            <a:r>
              <a:rPr dirty="0"/>
              <a:t>, an Israeli Human </a:t>
            </a:r>
            <a:r>
              <a:rPr dirty="0" err="1"/>
              <a:t>RIghts</a:t>
            </a:r>
            <a:r>
              <a:rPr dirty="0"/>
              <a:t> Attorney that shows the impact on de facto Annexation on the </a:t>
            </a:r>
            <a:r>
              <a:rPr dirty="0" err="1"/>
              <a:t>Palestineans</a:t>
            </a:r>
            <a:r>
              <a:rPr dirty="0"/>
              <a:t>. </a:t>
            </a:r>
            <a:br>
              <a:rPr dirty="0"/>
            </a:br>
            <a:r>
              <a:rPr dirty="0"/>
              <a:t>The video shows how annexation is much more than land.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prstGeom prst="rect">
            <a:avLst/>
          </a:prstGeom>
        </p:spPr>
        <p:txBody>
          <a:bodyPr/>
          <a:lstStyle/>
          <a:p>
            <a:endParaRPr/>
          </a:p>
        </p:txBody>
      </p:sp>
      <p:sp>
        <p:nvSpPr>
          <p:cNvPr id="117" name="Shape 117"/>
          <p:cNvSpPr>
            <a:spLocks noGrp="1"/>
          </p:cNvSpPr>
          <p:nvPr>
            <p:ph type="body" sz="quarter" idx="1"/>
          </p:nvPr>
        </p:nvSpPr>
        <p:spPr>
          <a:prstGeom prst="rect">
            <a:avLst/>
          </a:prstGeom>
        </p:spPr>
        <p:txBody>
          <a:bodyPr/>
          <a:lstStyle/>
          <a:p>
            <a:pPr>
              <a:defRPr sz="1700"/>
            </a:pPr>
            <a:r>
              <a:t>As we wrote this paper and had many discussions about the content, we always researched, wrote, &amp; discussed  the content as Jews deeply committed to the values of the Reconstructionist Movement and were guided by considerations of justice, the dignity and equal worth of all human life, and respect for the ecological capacity of the land.</a:t>
            </a:r>
          </a:p>
          <a:p>
            <a:pPr>
              <a:defRPr sz="1700"/>
            </a:pPr>
            <a:endParaRPr/>
          </a:p>
          <a:p>
            <a:pPr>
              <a:defRPr sz="1700"/>
            </a:pPr>
            <a:r>
              <a:t>This is a verse that resonated wtih us while writing this paper.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noRot="1" noChangeAspect="1"/>
          </p:cNvSpPr>
          <p:nvPr>
            <p:ph type="sldImg"/>
          </p:nvPr>
        </p:nvSpPr>
        <p:spPr>
          <a:prstGeom prst="rect">
            <a:avLst/>
          </a:prstGeom>
        </p:spPr>
        <p:txBody>
          <a:bodyPr/>
          <a:lstStyle/>
          <a:p>
            <a:endParaRPr/>
          </a:p>
        </p:txBody>
      </p:sp>
      <p:sp>
        <p:nvSpPr>
          <p:cNvPr id="122" name="Shape 122"/>
          <p:cNvSpPr>
            <a:spLocks noGrp="1"/>
          </p:cNvSpPr>
          <p:nvPr>
            <p:ph type="body" sz="quarter" idx="1"/>
          </p:nvPr>
        </p:nvSpPr>
        <p:spPr>
          <a:prstGeom prst="rect">
            <a:avLst/>
          </a:prstGeom>
        </p:spPr>
        <p:txBody>
          <a:bodyPr/>
          <a:lstStyle/>
          <a:p>
            <a:pPr>
              <a:defRPr sz="1800"/>
            </a:pPr>
            <a:r>
              <a:t>We also wrote this paper with the intention of it being used as a starting point for discussion at RJ communities so developed  3 sets of questions for the readers to consider. Each set of questions is around a particular theme.</a:t>
            </a:r>
          </a:p>
          <a:p>
            <a:pPr>
              <a:defRPr sz="1800"/>
            </a:pPr>
            <a:endParaRPr/>
          </a:p>
          <a:p>
            <a:pPr>
              <a:defRPr sz="1800"/>
            </a:pPr>
            <a:r>
              <a:t>Israel and International Law-  since it is important to understand what annexation is and whether or not Israel is disregarding international law or being treated differently from other countries.</a:t>
            </a:r>
          </a:p>
          <a:p>
            <a:pPr>
              <a:defRPr sz="1800"/>
            </a:pPr>
            <a:endParaRPr/>
          </a:p>
          <a:p>
            <a:pPr>
              <a:defRPr sz="1800"/>
            </a:pPr>
            <a:r>
              <a:t>Annexation and Governmental Knowledge- what actions were taken by the govt to lead to defacto annexation and what did the govt know.</a:t>
            </a:r>
          </a:p>
          <a:p>
            <a:pPr>
              <a:defRPr sz="1800"/>
            </a:pPr>
            <a:endParaRPr/>
          </a:p>
          <a:p>
            <a:pPr>
              <a:defRPr sz="1800"/>
            </a:pPr>
            <a:r>
              <a:t>And Annexation as More than Land- and the impact of annexation on aspects of one’s lives</a:t>
            </a:r>
          </a:p>
          <a:p>
            <a: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prstGeom prst="rect">
            <a:avLst/>
          </a:prstGeom>
        </p:spPr>
        <p:txBody>
          <a:bodyPr/>
          <a:lstStyle/>
          <a:p>
            <a:endParaRPr/>
          </a:p>
        </p:txBody>
      </p:sp>
      <p:sp>
        <p:nvSpPr>
          <p:cNvPr id="130" name="Shape 130"/>
          <p:cNvSpPr>
            <a:spLocks noGrp="1"/>
          </p:cNvSpPr>
          <p:nvPr>
            <p:ph type="body" sz="quarter" idx="1"/>
          </p:nvPr>
        </p:nvSpPr>
        <p:spPr>
          <a:prstGeom prst="rect">
            <a:avLst/>
          </a:prstGeom>
        </p:spPr>
        <p:txBody>
          <a:bodyPr/>
          <a:lstStyle/>
          <a:p>
            <a:pPr>
              <a:defRPr sz="1600"/>
            </a:pPr>
            <a:endParaRPr/>
          </a:p>
          <a:p>
            <a:pPr>
              <a:defRPr sz="1600"/>
            </a:pPr>
            <a:r>
              <a:t>Before I discuss actions that have been taken by Israeli citizens and government officials, I want to define annexation According to the definition of annexation in the Oxford Reference, Annexation is The acquisition of legal sovereignty by one state over the territory of another, usually by occupation or conquest.  Annexation is now generally considered illegal in international law, It may subsequently become legal, however, by means of recognition by other states. This is de jure Annexation</a:t>
            </a:r>
          </a:p>
          <a:p>
            <a:pPr>
              <a:defRPr sz="1600"/>
            </a:pPr>
            <a:endParaRPr/>
          </a:p>
          <a:p>
            <a:pPr>
              <a:defRPr sz="1600"/>
            </a:pPr>
            <a:endParaRPr/>
          </a:p>
          <a:p>
            <a:pPr>
              <a:defRPr sz="1600"/>
            </a:pPr>
            <a:r>
              <a:t>Another term used to describe annexation and more descriptive of Israel/Palestine is De facto Annexation –this is used to describe actions that have the practical effect of one nation establishing sovereignty over another even when those actions are not recognized by other states and thus illegal.</a:t>
            </a:r>
          </a:p>
          <a:p>
            <a:pPr>
              <a:defRPr sz="1600"/>
            </a:pPr>
            <a:endParaRPr/>
          </a:p>
          <a:p>
            <a:pPr>
              <a:defRPr sz="1600"/>
            </a:pPr>
            <a:r>
              <a:t>Understanding the definition of annexation and the difference between de facto annexation and de jure annexation provides us with the background to anaylze some of Israel's actions.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prstGeom prst="rect">
            <a:avLst/>
          </a:prstGeom>
        </p:spPr>
        <p:txBody>
          <a:bodyPr/>
          <a:lstStyle/>
          <a:p>
            <a:endParaRPr/>
          </a:p>
        </p:txBody>
      </p:sp>
      <p:sp>
        <p:nvSpPr>
          <p:cNvPr id="135" name="Shape 135"/>
          <p:cNvSpPr>
            <a:spLocks noGrp="1"/>
          </p:cNvSpPr>
          <p:nvPr>
            <p:ph type="body" sz="quarter" idx="1"/>
          </p:nvPr>
        </p:nvSpPr>
        <p:spPr>
          <a:prstGeom prst="rect">
            <a:avLst/>
          </a:prstGeom>
        </p:spPr>
        <p:txBody>
          <a:bodyPr/>
          <a:lstStyle/>
          <a:p>
            <a:pPr>
              <a:defRPr sz="1500"/>
            </a:pPr>
            <a:r>
              <a:t>Joel explained the history between 1948 and 1967. So now I will talk about some select developments during and after the 1967 war. The paper describes these instances in more detail.</a:t>
            </a:r>
          </a:p>
          <a:p>
            <a:pPr>
              <a:defRPr sz="1500"/>
            </a:pPr>
            <a:endParaRPr/>
          </a:p>
          <a:p>
            <a:pPr>
              <a:defRPr sz="1600"/>
            </a:pPr>
            <a:r>
              <a:t>On June 5, the first day of the 1967 War, the IDF occupied the villages of Beit Nuba, Yalu, and Imwas in the Latrun Valley. </a:t>
            </a:r>
          </a:p>
          <a:p>
            <a:pPr>
              <a:defRPr sz="1600"/>
            </a:pPr>
            <a:r>
              <a:t>Soldiers ordered the several thousand villagers to abandon their homes and then they  bulldozed the villages</a:t>
            </a:r>
          </a:p>
          <a:p>
            <a:pPr>
              <a:defRPr sz="1600"/>
            </a:pPr>
            <a:endParaRPr/>
          </a:p>
          <a:p>
            <a:pPr>
              <a:defRPr sz="1600"/>
            </a:pPr>
            <a:r>
              <a:t>Destroying the villages allowed Israel to eliminate the Latrun bulge  and to straighten Road  between Jerusalem and Tel Aviv by rerouting it to the east of Latrun.  While no announcement to this effect was ever made, this would be a good candidate for Israel’s first outright annexation of territory occupied in the 1967 war. </a:t>
            </a:r>
          </a:p>
          <a:p>
            <a:pPr>
              <a:defRPr sz="1600"/>
            </a:pPr>
            <a:endParaRPr/>
          </a:p>
          <a:p>
            <a:pPr>
              <a:defRPr sz="1600"/>
            </a:pPr>
            <a:endParaRPr/>
          </a:p>
          <a:p>
            <a:endParaRPr/>
          </a:p>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noRot="1" noChangeAspect="1"/>
          </p:cNvSpPr>
          <p:nvPr>
            <p:ph type="sldImg"/>
          </p:nvPr>
        </p:nvSpPr>
        <p:spPr>
          <a:prstGeom prst="rect">
            <a:avLst/>
          </a:prstGeom>
        </p:spPr>
        <p:txBody>
          <a:bodyPr/>
          <a:lstStyle/>
          <a:p>
            <a:endParaRPr/>
          </a:p>
        </p:txBody>
      </p:sp>
      <p:sp>
        <p:nvSpPr>
          <p:cNvPr id="140" name="Shape 140"/>
          <p:cNvSpPr>
            <a:spLocks noGrp="1"/>
          </p:cNvSpPr>
          <p:nvPr>
            <p:ph type="body" sz="quarter" idx="1"/>
          </p:nvPr>
        </p:nvSpPr>
        <p:spPr>
          <a:prstGeom prst="rect">
            <a:avLst/>
          </a:prstGeom>
        </p:spPr>
        <p:txBody>
          <a:bodyPr/>
          <a:lstStyle/>
          <a:p>
            <a:pPr>
              <a:defRPr sz="1500"/>
            </a:pPr>
            <a:endParaRPr/>
          </a:p>
          <a:p>
            <a:pPr>
              <a:defRPr sz="1500"/>
            </a:pPr>
            <a:endParaRPr/>
          </a:p>
          <a:p>
            <a:pPr>
              <a:defRPr sz="1500"/>
            </a:pPr>
            <a:r>
              <a:t>In east jerusalum, before the official ceasefire  ending the war, the army bulldozed the Mughrabi (Moroccan) Quarter facing the Western Wall, destroying 135 homes and displacing at least 650 people. This was done by the army with the Israeli govt’s tacit approval.</a:t>
            </a:r>
          </a:p>
          <a:p>
            <a:pPr>
              <a:defRPr sz="1500"/>
            </a:pPr>
            <a:endParaRPr/>
          </a:p>
          <a:p>
            <a:pPr>
              <a:defRPr sz="1500"/>
            </a:pPr>
            <a:r>
              <a:t>Then, On June 27 1967 the Knesset  extended  Israeli law, jurisdiction and administration by using the term 'municipal integration' rather than annexation. This  'integration'  expanded the boundaries of Jerusalem by 27 square miles. Most of the land included in the municipal integration  was never part of Jerusalem at any time. The term municipal integration was used instead of the term annexation. </a:t>
            </a:r>
          </a:p>
          <a:p>
            <a:pPr>
              <a:defRPr sz="1500"/>
            </a:pPr>
            <a:endParaRPr/>
          </a:p>
          <a:p>
            <a:pPr>
              <a:defRPr sz="1500"/>
            </a:pPr>
            <a:endParaRPr/>
          </a:p>
          <a:p>
            <a:pPr>
              <a:defRPr sz="1500"/>
            </a:pPr>
            <a:r>
              <a:t> </a:t>
            </a:r>
          </a:p>
          <a:p>
            <a:pPr>
              <a:defRPr sz="1500"/>
            </a:pPr>
            <a:r>
              <a:t>Jumping to the Golan Heights, before the 1967 War, the Golan Heights was home to 130,000 to 150,000 Druze. During and after the war, their villages were bulldozed and the residents were driven from their home.  The Israeli Govt did not make a formal decision to settle the Golan Heights, but they assisted and allowed Israeli jews to build settlements including Kibbuts Meron Golan in July 1967.</a:t>
            </a:r>
          </a:p>
          <a:p>
            <a:pPr>
              <a:defRPr sz="1500"/>
            </a:pPr>
            <a:endParaRPr/>
          </a:p>
          <a:p>
            <a:pPr>
              <a:defRPr sz="1500"/>
            </a:pPr>
            <a:endParaRPr/>
          </a:p>
          <a:p>
            <a:pPr>
              <a:defRPr sz="1500"/>
            </a:pPr>
            <a:r>
              <a:t>The Israeli government continued to take actions that led to de facto annexation without using the term annexation. Jumping ahead a few years,  Knesset passed that The Golan Heights Law applying Israeli Law to the Golan Heights, this law was passed without using the term annexation –</a:t>
            </a:r>
          </a:p>
          <a:p>
            <a:pPr>
              <a:defRPr sz="1500"/>
            </a:pPr>
            <a:endParaRPr/>
          </a:p>
          <a:p>
            <a:pPr>
              <a:defRPr sz="1500"/>
            </a:pPr>
            <a:endParaRPr/>
          </a:p>
          <a:p>
            <a:pPr>
              <a:defRPr sz="1500"/>
            </a:pPr>
            <a:endParaRPr/>
          </a:p>
          <a:p>
            <a:pPr>
              <a:defRPr sz="1500"/>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noRot="1" noChangeAspect="1"/>
          </p:cNvSpPr>
          <p:nvPr>
            <p:ph type="sldImg"/>
          </p:nvPr>
        </p:nvSpPr>
        <p:spPr>
          <a:prstGeom prst="rect">
            <a:avLst/>
          </a:prstGeom>
        </p:spPr>
        <p:txBody>
          <a:bodyPr/>
          <a:lstStyle/>
          <a:p>
            <a:endParaRPr/>
          </a:p>
        </p:txBody>
      </p:sp>
      <p:sp>
        <p:nvSpPr>
          <p:cNvPr id="146" name="Shape 146"/>
          <p:cNvSpPr>
            <a:spLocks noGrp="1"/>
          </p:cNvSpPr>
          <p:nvPr>
            <p:ph type="body" sz="quarter" idx="1"/>
          </p:nvPr>
        </p:nvSpPr>
        <p:spPr>
          <a:prstGeom prst="rect">
            <a:avLst/>
          </a:prstGeom>
        </p:spPr>
        <p:txBody>
          <a:bodyPr/>
          <a:lstStyle/>
          <a:p>
            <a:pPr>
              <a:defRPr sz="1800"/>
            </a:pPr>
            <a:r>
              <a:rPr dirty="0"/>
              <a:t>There were plans by different officials that included the idea of annexation. Again, the paper goes into more details so here are a few key ideas.</a:t>
            </a:r>
          </a:p>
          <a:p>
            <a:pPr>
              <a:defRPr sz="1800"/>
            </a:pPr>
            <a:endParaRPr dirty="0"/>
          </a:p>
          <a:p>
            <a:pPr>
              <a:defRPr sz="1800"/>
            </a:pPr>
            <a:endParaRPr dirty="0"/>
          </a:p>
          <a:p>
            <a:pPr>
              <a:defRPr sz="1800"/>
            </a:pPr>
            <a:r>
              <a:rPr dirty="0"/>
              <a:t>Minister of Labor Yigal </a:t>
            </a:r>
            <a:r>
              <a:rPr dirty="0" err="1"/>
              <a:t>Allon</a:t>
            </a:r>
            <a:r>
              <a:rPr dirty="0"/>
              <a:t> conceived a plan to annex the Jordan Valley, the Dead Sea shore, the Hebron hills, Jerusalem and the southern Gaza Strip even before the end of the 1967 war. This was the informal plan of the Labor governments from 1967 to 1977. It was called “the unwritten law” (ha-torah she-be-al </a:t>
            </a:r>
            <a:r>
              <a:rPr dirty="0" err="1"/>
              <a:t>peh</a:t>
            </a:r>
            <a:r>
              <a:rPr dirty="0"/>
              <a:t>).</a:t>
            </a:r>
          </a:p>
          <a:p>
            <a:pPr>
              <a:defRPr sz="1800"/>
            </a:pPr>
            <a:endParaRPr dirty="0"/>
          </a:p>
          <a:p>
            <a:pPr>
              <a:defRPr sz="1800"/>
            </a:pPr>
            <a:r>
              <a:rPr dirty="0"/>
              <a:t> it was never officially adopted because Moshe Dayan had a different view. Dayan’s view was that Israel should annex the entire West Bank, establish army bases surrounded by civilian settlement on the central mountain ridge from Jenin to Hebron, and allow its residents to continue being citizens of Jordan with the right to come and go relatively freely across the Jordan River. (This was similar to the </a:t>
            </a:r>
            <a:r>
              <a:rPr dirty="0" err="1"/>
              <a:t>Drobles</a:t>
            </a:r>
            <a:r>
              <a:rPr dirty="0"/>
              <a:t> Plan)</a:t>
            </a:r>
          </a:p>
          <a:p>
            <a:pPr>
              <a:defRPr sz="1800"/>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prstGeom prst="rect">
            <a:avLst/>
          </a:prstGeom>
        </p:spPr>
        <p:txBody>
          <a:bodyPr/>
          <a:lstStyle/>
          <a:p>
            <a:endParaRPr/>
          </a:p>
        </p:txBody>
      </p:sp>
      <p:sp>
        <p:nvSpPr>
          <p:cNvPr id="151" name="Shape 151"/>
          <p:cNvSpPr>
            <a:spLocks noGrp="1"/>
          </p:cNvSpPr>
          <p:nvPr>
            <p:ph type="body" sz="quarter" idx="1"/>
          </p:nvPr>
        </p:nvSpPr>
        <p:spPr>
          <a:prstGeom prst="rect">
            <a:avLst/>
          </a:prstGeom>
        </p:spPr>
        <p:txBody>
          <a:bodyPr/>
          <a:lstStyle/>
          <a:p>
            <a:pPr>
              <a:defRPr sz="1700"/>
            </a:pPr>
            <a:endParaRPr dirty="0"/>
          </a:p>
          <a:p>
            <a:pPr>
              <a:defRPr sz="1700"/>
            </a:pPr>
            <a:r>
              <a:rPr dirty="0"/>
              <a:t>This is a map of the </a:t>
            </a:r>
            <a:r>
              <a:rPr dirty="0" err="1"/>
              <a:t>Drobless</a:t>
            </a:r>
            <a:r>
              <a:rPr dirty="0"/>
              <a:t> Plan, the essence of this plan was. “There must not be the slightest doubt regarding our intention to hold the areas of Judea and Samaria forever…. The best and most effective way to remove any shred of doubt regarding our intention to hold Judea and Samaria forever is a rapid settlement drive in these areas.”</a:t>
            </a:r>
          </a:p>
          <a:p>
            <a:pPr>
              <a:defRPr sz="1700"/>
            </a:pPr>
            <a:endParaRPr dirty="0"/>
          </a:p>
          <a:p>
            <a:pPr>
              <a:defRPr sz="1700"/>
            </a:pPr>
            <a:endParaRPr dirty="0"/>
          </a:p>
          <a:p>
            <a:pPr>
              <a:defRPr sz="1700"/>
            </a:pPr>
            <a:r>
              <a:rPr dirty="0"/>
              <a:t>As you can see the Israeli Govt has not said we are annexing…. But their actions have created a situation where de facto annexation, has occurred.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xfrm>
            <a:off x="381000" y="685800"/>
            <a:ext cx="6096000" cy="3429000"/>
          </a:xfrm>
          <a:prstGeom prst="rect">
            <a:avLst/>
          </a:prstGeom>
        </p:spPr>
        <p:txBody>
          <a:bodyPr/>
          <a:lstStyle/>
          <a:p>
            <a:endParaRPr/>
          </a:p>
        </p:txBody>
      </p:sp>
      <p:sp>
        <p:nvSpPr>
          <p:cNvPr id="156" name="Shape 156"/>
          <p:cNvSpPr>
            <a:spLocks noGrp="1"/>
          </p:cNvSpPr>
          <p:nvPr>
            <p:ph type="body" sz="quarter" idx="1"/>
          </p:nvPr>
        </p:nvSpPr>
        <p:spPr>
          <a:prstGeom prst="rect">
            <a:avLst/>
          </a:prstGeom>
        </p:spPr>
        <p:txBody>
          <a:bodyPr/>
          <a:lstStyle/>
          <a:p>
            <a:endParaRPr dirty="0"/>
          </a:p>
          <a:p>
            <a:pPr>
              <a:defRPr sz="1600"/>
            </a:pPr>
            <a:r>
              <a:rPr dirty="0"/>
              <a:t>Another example, of tacit approval by the government is when In 1968, 88 Jews led by Rabbi Moshe Levinger registered at the Park Hotel in Hebron  as tourists and then stayed and settled in Hebron. Deputy Prime Minster Yigal </a:t>
            </a:r>
            <a:r>
              <a:rPr dirty="0" err="1"/>
              <a:t>Alllon</a:t>
            </a:r>
            <a:r>
              <a:rPr dirty="0"/>
              <a:t> embraced their cause.</a:t>
            </a:r>
          </a:p>
          <a:p>
            <a:pPr>
              <a:defRPr sz="1600"/>
            </a:pPr>
            <a:endParaRPr dirty="0"/>
          </a:p>
          <a:p>
            <a:pPr>
              <a:defRPr sz="1600"/>
            </a:pPr>
            <a:endParaRPr dirty="0"/>
          </a:p>
          <a:p>
            <a:pPr>
              <a:defRPr sz="1600"/>
            </a:pPr>
            <a:r>
              <a:rPr dirty="0"/>
              <a:t>Learning about the many actions, inactions, &amp; statements has helped me understand the history.   One quote</a:t>
            </a:r>
            <a:r>
              <a:rPr lang="en-CA" dirty="0"/>
              <a:t> which</a:t>
            </a:r>
            <a:r>
              <a:rPr dirty="0"/>
              <a:t> really stuck with me is from a conversation </a:t>
            </a:r>
            <a:r>
              <a:rPr dirty="0" err="1"/>
              <a:t>wtih</a:t>
            </a:r>
            <a:r>
              <a:rPr dirty="0"/>
              <a:t> President Johnson and Prime Minister Levi Eshkol in  January 1968.  President Johnson’ asked Prime Minister Eshkol about Israel’s intentions for the occupied territories. His response was  that his government had “decided not to decide.”  </a:t>
            </a:r>
          </a:p>
          <a:p>
            <a:pPr>
              <a:defRPr sz="1600"/>
            </a:pPr>
            <a:endParaRPr dirty="0"/>
          </a:p>
          <a:p>
            <a:endParaRPr dirty="0"/>
          </a:p>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Graphic 1"/>
          <p:cNvSpPr/>
          <p:nvPr/>
        </p:nvSpPr>
        <p:spPr>
          <a:xfrm rot="10800000" flipV="1">
            <a:off x="2577125" y="527561"/>
            <a:ext cx="7015021" cy="5121599"/>
          </a:xfrm>
          <a:custGeom>
            <a:avLst/>
            <a:gdLst/>
            <a:ahLst/>
            <a:cxnLst>
              <a:cxn ang="0">
                <a:pos x="wd2" y="hd2"/>
              </a:cxn>
              <a:cxn ang="5400000">
                <a:pos x="wd2" y="hd2"/>
              </a:cxn>
              <a:cxn ang="10800000">
                <a:pos x="wd2" y="hd2"/>
              </a:cxn>
              <a:cxn ang="16200000">
                <a:pos x="wd2" y="hd2"/>
              </a:cxn>
            </a:cxnLst>
            <a:rect l="0" t="0" r="r" b="b"/>
            <a:pathLst>
              <a:path w="21409" h="21074" extrusionOk="0">
                <a:moveTo>
                  <a:pt x="16916" y="3151"/>
                </a:moveTo>
                <a:cubicBezTo>
                  <a:pt x="16787" y="3239"/>
                  <a:pt x="14238" y="4642"/>
                  <a:pt x="10708" y="4294"/>
                </a:cubicBezTo>
                <a:cubicBezTo>
                  <a:pt x="10584" y="4281"/>
                  <a:pt x="10466" y="4274"/>
                  <a:pt x="10346" y="4267"/>
                </a:cubicBezTo>
                <a:cubicBezTo>
                  <a:pt x="9285" y="4204"/>
                  <a:pt x="8243" y="4173"/>
                  <a:pt x="7804" y="4096"/>
                </a:cubicBezTo>
                <a:cubicBezTo>
                  <a:pt x="7460" y="4036"/>
                  <a:pt x="5702" y="3522"/>
                  <a:pt x="5187" y="3089"/>
                </a:cubicBezTo>
                <a:cubicBezTo>
                  <a:pt x="4660" y="2644"/>
                  <a:pt x="4162" y="2152"/>
                  <a:pt x="3668" y="1659"/>
                </a:cubicBezTo>
                <a:cubicBezTo>
                  <a:pt x="3453" y="1446"/>
                  <a:pt x="3225" y="1252"/>
                  <a:pt x="3031" y="1008"/>
                </a:cubicBezTo>
                <a:cubicBezTo>
                  <a:pt x="2837" y="762"/>
                  <a:pt x="2653" y="507"/>
                  <a:pt x="2443" y="280"/>
                </a:cubicBezTo>
                <a:cubicBezTo>
                  <a:pt x="2383" y="215"/>
                  <a:pt x="2323" y="145"/>
                  <a:pt x="2235" y="134"/>
                </a:cubicBezTo>
                <a:cubicBezTo>
                  <a:pt x="2215" y="131"/>
                  <a:pt x="2195" y="132"/>
                  <a:pt x="2175" y="135"/>
                </a:cubicBezTo>
                <a:cubicBezTo>
                  <a:pt x="2153" y="138"/>
                  <a:pt x="2136" y="154"/>
                  <a:pt x="2128" y="180"/>
                </a:cubicBezTo>
                <a:cubicBezTo>
                  <a:pt x="2120" y="210"/>
                  <a:pt x="2133" y="227"/>
                  <a:pt x="2150" y="243"/>
                </a:cubicBezTo>
                <a:cubicBezTo>
                  <a:pt x="2161" y="253"/>
                  <a:pt x="2173" y="271"/>
                  <a:pt x="2188" y="274"/>
                </a:cubicBezTo>
                <a:cubicBezTo>
                  <a:pt x="2283" y="292"/>
                  <a:pt x="2319" y="387"/>
                  <a:pt x="2364" y="471"/>
                </a:cubicBezTo>
                <a:cubicBezTo>
                  <a:pt x="2384" y="507"/>
                  <a:pt x="2405" y="535"/>
                  <a:pt x="2369" y="586"/>
                </a:cubicBezTo>
                <a:cubicBezTo>
                  <a:pt x="2338" y="631"/>
                  <a:pt x="2370" y="655"/>
                  <a:pt x="2402" y="667"/>
                </a:cubicBezTo>
                <a:cubicBezTo>
                  <a:pt x="2447" y="684"/>
                  <a:pt x="2500" y="681"/>
                  <a:pt x="2551" y="737"/>
                </a:cubicBezTo>
                <a:cubicBezTo>
                  <a:pt x="2361" y="742"/>
                  <a:pt x="2280" y="594"/>
                  <a:pt x="2193" y="457"/>
                </a:cubicBezTo>
                <a:cubicBezTo>
                  <a:pt x="2161" y="407"/>
                  <a:pt x="2139" y="348"/>
                  <a:pt x="2112" y="292"/>
                </a:cubicBezTo>
                <a:cubicBezTo>
                  <a:pt x="2077" y="224"/>
                  <a:pt x="2037" y="221"/>
                  <a:pt x="1986" y="281"/>
                </a:cubicBezTo>
                <a:cubicBezTo>
                  <a:pt x="1941" y="336"/>
                  <a:pt x="1919" y="331"/>
                  <a:pt x="1904" y="257"/>
                </a:cubicBezTo>
                <a:cubicBezTo>
                  <a:pt x="1881" y="140"/>
                  <a:pt x="1828" y="58"/>
                  <a:pt x="1738" y="16"/>
                </a:cubicBezTo>
                <a:cubicBezTo>
                  <a:pt x="1718" y="6"/>
                  <a:pt x="1694" y="-14"/>
                  <a:pt x="1676" y="16"/>
                </a:cubicBezTo>
                <a:cubicBezTo>
                  <a:pt x="1659" y="40"/>
                  <a:pt x="1673" y="70"/>
                  <a:pt x="1685" y="92"/>
                </a:cubicBezTo>
                <a:cubicBezTo>
                  <a:pt x="1706" y="131"/>
                  <a:pt x="1724" y="168"/>
                  <a:pt x="1732" y="215"/>
                </a:cubicBezTo>
                <a:cubicBezTo>
                  <a:pt x="1738" y="246"/>
                  <a:pt x="1744" y="280"/>
                  <a:pt x="1727" y="303"/>
                </a:cubicBezTo>
                <a:cubicBezTo>
                  <a:pt x="1661" y="403"/>
                  <a:pt x="1709" y="449"/>
                  <a:pt x="1767" y="502"/>
                </a:cubicBezTo>
                <a:cubicBezTo>
                  <a:pt x="1846" y="574"/>
                  <a:pt x="1877" y="680"/>
                  <a:pt x="1859" y="806"/>
                </a:cubicBezTo>
                <a:cubicBezTo>
                  <a:pt x="1852" y="857"/>
                  <a:pt x="1857" y="888"/>
                  <a:pt x="1904" y="886"/>
                </a:cubicBezTo>
                <a:cubicBezTo>
                  <a:pt x="1922" y="886"/>
                  <a:pt x="1927" y="904"/>
                  <a:pt x="1934" y="922"/>
                </a:cubicBezTo>
                <a:cubicBezTo>
                  <a:pt x="2082" y="1362"/>
                  <a:pt x="2295" y="1748"/>
                  <a:pt x="2545" y="2103"/>
                </a:cubicBezTo>
                <a:cubicBezTo>
                  <a:pt x="2748" y="2390"/>
                  <a:pt x="2972" y="2650"/>
                  <a:pt x="3204" y="2902"/>
                </a:cubicBezTo>
                <a:cubicBezTo>
                  <a:pt x="3211" y="2910"/>
                  <a:pt x="3218" y="2919"/>
                  <a:pt x="3221" y="2935"/>
                </a:cubicBezTo>
                <a:cubicBezTo>
                  <a:pt x="3112" y="2904"/>
                  <a:pt x="3017" y="2840"/>
                  <a:pt x="2926" y="2768"/>
                </a:cubicBezTo>
                <a:cubicBezTo>
                  <a:pt x="2684" y="2579"/>
                  <a:pt x="2479" y="2333"/>
                  <a:pt x="2273" y="2092"/>
                </a:cubicBezTo>
                <a:cubicBezTo>
                  <a:pt x="2147" y="1944"/>
                  <a:pt x="2018" y="1801"/>
                  <a:pt x="1880" y="1670"/>
                </a:cubicBezTo>
                <a:cubicBezTo>
                  <a:pt x="1857" y="1648"/>
                  <a:pt x="1840" y="1621"/>
                  <a:pt x="1824" y="1593"/>
                </a:cubicBezTo>
                <a:cubicBezTo>
                  <a:pt x="1815" y="1577"/>
                  <a:pt x="1804" y="1563"/>
                  <a:pt x="1785" y="1569"/>
                </a:cubicBezTo>
                <a:cubicBezTo>
                  <a:pt x="1762" y="1577"/>
                  <a:pt x="1760" y="1600"/>
                  <a:pt x="1757" y="1624"/>
                </a:cubicBezTo>
                <a:cubicBezTo>
                  <a:pt x="1751" y="1698"/>
                  <a:pt x="1765" y="1765"/>
                  <a:pt x="1794" y="1829"/>
                </a:cubicBezTo>
                <a:cubicBezTo>
                  <a:pt x="1869" y="1992"/>
                  <a:pt x="1980" y="2118"/>
                  <a:pt x="2094" y="2238"/>
                </a:cubicBezTo>
                <a:cubicBezTo>
                  <a:pt x="2242" y="2392"/>
                  <a:pt x="2385" y="2552"/>
                  <a:pt x="2515" y="2728"/>
                </a:cubicBezTo>
                <a:cubicBezTo>
                  <a:pt x="2524" y="2740"/>
                  <a:pt x="2542" y="2748"/>
                  <a:pt x="2536" y="2784"/>
                </a:cubicBezTo>
                <a:cubicBezTo>
                  <a:pt x="2454" y="2701"/>
                  <a:pt x="2377" y="2620"/>
                  <a:pt x="2298" y="2543"/>
                </a:cubicBezTo>
                <a:cubicBezTo>
                  <a:pt x="2221" y="2465"/>
                  <a:pt x="2143" y="2387"/>
                  <a:pt x="2065" y="2311"/>
                </a:cubicBezTo>
                <a:cubicBezTo>
                  <a:pt x="2047" y="2292"/>
                  <a:pt x="2027" y="2266"/>
                  <a:pt x="2001" y="2289"/>
                </a:cubicBezTo>
                <a:cubicBezTo>
                  <a:pt x="1973" y="2313"/>
                  <a:pt x="1977" y="2351"/>
                  <a:pt x="1984" y="2383"/>
                </a:cubicBezTo>
                <a:cubicBezTo>
                  <a:pt x="2005" y="2474"/>
                  <a:pt x="2043" y="2555"/>
                  <a:pt x="2094" y="2627"/>
                </a:cubicBezTo>
                <a:cubicBezTo>
                  <a:pt x="2267" y="2863"/>
                  <a:pt x="2467" y="3067"/>
                  <a:pt x="2653" y="3288"/>
                </a:cubicBezTo>
                <a:cubicBezTo>
                  <a:pt x="2753" y="3407"/>
                  <a:pt x="2845" y="3535"/>
                  <a:pt x="2933" y="3667"/>
                </a:cubicBezTo>
                <a:cubicBezTo>
                  <a:pt x="2952" y="3697"/>
                  <a:pt x="2951" y="3725"/>
                  <a:pt x="2946" y="3759"/>
                </a:cubicBezTo>
                <a:cubicBezTo>
                  <a:pt x="2922" y="3897"/>
                  <a:pt x="2958" y="3944"/>
                  <a:pt x="3074" y="3918"/>
                </a:cubicBezTo>
                <a:cubicBezTo>
                  <a:pt x="3109" y="3910"/>
                  <a:pt x="3134" y="3918"/>
                  <a:pt x="3155" y="3950"/>
                </a:cubicBezTo>
                <a:cubicBezTo>
                  <a:pt x="3421" y="4355"/>
                  <a:pt x="3734" y="4695"/>
                  <a:pt x="4077" y="4998"/>
                </a:cubicBezTo>
                <a:cubicBezTo>
                  <a:pt x="4217" y="5121"/>
                  <a:pt x="4361" y="5238"/>
                  <a:pt x="4507" y="5347"/>
                </a:cubicBezTo>
                <a:cubicBezTo>
                  <a:pt x="4507" y="5355"/>
                  <a:pt x="4507" y="5364"/>
                  <a:pt x="4507" y="5372"/>
                </a:cubicBezTo>
                <a:cubicBezTo>
                  <a:pt x="4506" y="5383"/>
                  <a:pt x="4505" y="5389"/>
                  <a:pt x="4504" y="5398"/>
                </a:cubicBezTo>
                <a:cubicBezTo>
                  <a:pt x="4297" y="5230"/>
                  <a:pt x="4093" y="5057"/>
                  <a:pt x="3894" y="4876"/>
                </a:cubicBezTo>
                <a:cubicBezTo>
                  <a:pt x="3353" y="4383"/>
                  <a:pt x="2836" y="3854"/>
                  <a:pt x="2311" y="3337"/>
                </a:cubicBezTo>
                <a:cubicBezTo>
                  <a:pt x="2135" y="3163"/>
                  <a:pt x="1995" y="2941"/>
                  <a:pt x="1836" y="2745"/>
                </a:cubicBezTo>
                <a:cubicBezTo>
                  <a:pt x="1730" y="2614"/>
                  <a:pt x="1628" y="2477"/>
                  <a:pt x="1505" y="2370"/>
                </a:cubicBezTo>
                <a:cubicBezTo>
                  <a:pt x="1454" y="2327"/>
                  <a:pt x="1401" y="2288"/>
                  <a:pt x="1333" y="2299"/>
                </a:cubicBezTo>
                <a:cubicBezTo>
                  <a:pt x="1306" y="2303"/>
                  <a:pt x="1276" y="2313"/>
                  <a:pt x="1267" y="2353"/>
                </a:cubicBezTo>
                <a:cubicBezTo>
                  <a:pt x="1259" y="2393"/>
                  <a:pt x="1283" y="2412"/>
                  <a:pt x="1305" y="2429"/>
                </a:cubicBezTo>
                <a:cubicBezTo>
                  <a:pt x="1311" y="2434"/>
                  <a:pt x="1317" y="2440"/>
                  <a:pt x="1323" y="2440"/>
                </a:cubicBezTo>
                <a:cubicBezTo>
                  <a:pt x="1432" y="2449"/>
                  <a:pt x="1458" y="2568"/>
                  <a:pt x="1509" y="2653"/>
                </a:cubicBezTo>
                <a:cubicBezTo>
                  <a:pt x="1526" y="2680"/>
                  <a:pt x="1527" y="2706"/>
                  <a:pt x="1509" y="2737"/>
                </a:cubicBezTo>
                <a:cubicBezTo>
                  <a:pt x="1478" y="2793"/>
                  <a:pt x="1500" y="2818"/>
                  <a:pt x="1542" y="2834"/>
                </a:cubicBezTo>
                <a:cubicBezTo>
                  <a:pt x="1583" y="2849"/>
                  <a:pt x="1628" y="2854"/>
                  <a:pt x="1673" y="2890"/>
                </a:cubicBezTo>
                <a:cubicBezTo>
                  <a:pt x="1602" y="2919"/>
                  <a:pt x="1552" y="2888"/>
                  <a:pt x="1506" y="2849"/>
                </a:cubicBezTo>
                <a:cubicBezTo>
                  <a:pt x="1402" y="2764"/>
                  <a:pt x="1335" y="2638"/>
                  <a:pt x="1272" y="2509"/>
                </a:cubicBezTo>
                <a:cubicBezTo>
                  <a:pt x="1259" y="2484"/>
                  <a:pt x="1249" y="2456"/>
                  <a:pt x="1231" y="2435"/>
                </a:cubicBezTo>
                <a:cubicBezTo>
                  <a:pt x="1199" y="2395"/>
                  <a:pt x="1165" y="2390"/>
                  <a:pt x="1125" y="2440"/>
                </a:cubicBezTo>
                <a:cubicBezTo>
                  <a:pt x="1073" y="2505"/>
                  <a:pt x="1055" y="2501"/>
                  <a:pt x="1038" y="2417"/>
                </a:cubicBezTo>
                <a:cubicBezTo>
                  <a:pt x="1015" y="2303"/>
                  <a:pt x="963" y="2224"/>
                  <a:pt x="874" y="2182"/>
                </a:cubicBezTo>
                <a:cubicBezTo>
                  <a:pt x="855" y="2173"/>
                  <a:pt x="836" y="2160"/>
                  <a:pt x="816" y="2180"/>
                </a:cubicBezTo>
                <a:cubicBezTo>
                  <a:pt x="795" y="2204"/>
                  <a:pt x="809" y="2227"/>
                  <a:pt x="817" y="2249"/>
                </a:cubicBezTo>
                <a:cubicBezTo>
                  <a:pt x="829" y="2283"/>
                  <a:pt x="843" y="2317"/>
                  <a:pt x="853" y="2353"/>
                </a:cubicBezTo>
                <a:cubicBezTo>
                  <a:pt x="872" y="2411"/>
                  <a:pt x="875" y="2471"/>
                  <a:pt x="840" y="2527"/>
                </a:cubicBezTo>
                <a:cubicBezTo>
                  <a:pt x="815" y="2568"/>
                  <a:pt x="817" y="2594"/>
                  <a:pt x="851" y="2622"/>
                </a:cubicBezTo>
                <a:cubicBezTo>
                  <a:pt x="958" y="2709"/>
                  <a:pt x="1026" y="2823"/>
                  <a:pt x="989" y="3000"/>
                </a:cubicBezTo>
                <a:cubicBezTo>
                  <a:pt x="983" y="3025"/>
                  <a:pt x="990" y="3050"/>
                  <a:pt x="1012" y="3048"/>
                </a:cubicBezTo>
                <a:cubicBezTo>
                  <a:pt x="1061" y="3044"/>
                  <a:pt x="1069" y="3084"/>
                  <a:pt x="1083" y="3126"/>
                </a:cubicBezTo>
                <a:cubicBezTo>
                  <a:pt x="1218" y="3529"/>
                  <a:pt x="1413" y="3880"/>
                  <a:pt x="1637" y="4210"/>
                </a:cubicBezTo>
                <a:cubicBezTo>
                  <a:pt x="1860" y="4536"/>
                  <a:pt x="2110" y="4829"/>
                  <a:pt x="2377" y="5109"/>
                </a:cubicBezTo>
                <a:cubicBezTo>
                  <a:pt x="2302" y="5099"/>
                  <a:pt x="2205" y="5042"/>
                  <a:pt x="2112" y="4975"/>
                </a:cubicBezTo>
                <a:cubicBezTo>
                  <a:pt x="1865" y="4796"/>
                  <a:pt x="1662" y="4554"/>
                  <a:pt x="1455" y="4316"/>
                </a:cubicBezTo>
                <a:cubicBezTo>
                  <a:pt x="1311" y="4149"/>
                  <a:pt x="1170" y="3978"/>
                  <a:pt x="1009" y="3835"/>
                </a:cubicBezTo>
                <a:cubicBezTo>
                  <a:pt x="990" y="3820"/>
                  <a:pt x="978" y="3799"/>
                  <a:pt x="967" y="3774"/>
                </a:cubicBezTo>
                <a:cubicBezTo>
                  <a:pt x="958" y="3753"/>
                  <a:pt x="944" y="3732"/>
                  <a:pt x="920" y="3742"/>
                </a:cubicBezTo>
                <a:cubicBezTo>
                  <a:pt x="896" y="3753"/>
                  <a:pt x="893" y="3781"/>
                  <a:pt x="893" y="3806"/>
                </a:cubicBezTo>
                <a:cubicBezTo>
                  <a:pt x="897" y="3899"/>
                  <a:pt x="917" y="3983"/>
                  <a:pt x="959" y="4057"/>
                </a:cubicBezTo>
                <a:cubicBezTo>
                  <a:pt x="1042" y="4207"/>
                  <a:pt x="1153" y="4323"/>
                  <a:pt x="1264" y="4440"/>
                </a:cubicBezTo>
                <a:cubicBezTo>
                  <a:pt x="1417" y="4600"/>
                  <a:pt x="1559" y="4774"/>
                  <a:pt x="1687" y="4969"/>
                </a:cubicBezTo>
                <a:cubicBezTo>
                  <a:pt x="1595" y="4874"/>
                  <a:pt x="1503" y="4778"/>
                  <a:pt x="1409" y="4683"/>
                </a:cubicBezTo>
                <a:cubicBezTo>
                  <a:pt x="1339" y="4611"/>
                  <a:pt x="1266" y="4543"/>
                  <a:pt x="1195" y="4473"/>
                </a:cubicBezTo>
                <a:cubicBezTo>
                  <a:pt x="1177" y="4456"/>
                  <a:pt x="1159" y="4437"/>
                  <a:pt x="1135" y="4460"/>
                </a:cubicBezTo>
                <a:cubicBezTo>
                  <a:pt x="1113" y="4480"/>
                  <a:pt x="1116" y="4510"/>
                  <a:pt x="1121" y="4538"/>
                </a:cubicBezTo>
                <a:cubicBezTo>
                  <a:pt x="1138" y="4648"/>
                  <a:pt x="1186" y="4737"/>
                  <a:pt x="1246" y="4816"/>
                </a:cubicBezTo>
                <a:cubicBezTo>
                  <a:pt x="1319" y="4911"/>
                  <a:pt x="1395" y="5001"/>
                  <a:pt x="1474" y="5092"/>
                </a:cubicBezTo>
                <a:cubicBezTo>
                  <a:pt x="1389" y="5067"/>
                  <a:pt x="1305" y="5042"/>
                  <a:pt x="1221" y="5022"/>
                </a:cubicBezTo>
                <a:cubicBezTo>
                  <a:pt x="1259" y="5202"/>
                  <a:pt x="1348" y="5238"/>
                  <a:pt x="1428" y="5266"/>
                </a:cubicBezTo>
                <a:cubicBezTo>
                  <a:pt x="1535" y="5302"/>
                  <a:pt x="1637" y="5347"/>
                  <a:pt x="1739" y="5398"/>
                </a:cubicBezTo>
                <a:cubicBezTo>
                  <a:pt x="1782" y="5449"/>
                  <a:pt x="1824" y="5499"/>
                  <a:pt x="1866" y="5552"/>
                </a:cubicBezTo>
                <a:cubicBezTo>
                  <a:pt x="1909" y="5606"/>
                  <a:pt x="1949" y="5661"/>
                  <a:pt x="1989" y="5718"/>
                </a:cubicBezTo>
                <a:cubicBezTo>
                  <a:pt x="2018" y="5760"/>
                  <a:pt x="2053" y="5796"/>
                  <a:pt x="2019" y="5868"/>
                </a:cubicBezTo>
                <a:cubicBezTo>
                  <a:pt x="2004" y="5900"/>
                  <a:pt x="2102" y="6078"/>
                  <a:pt x="2133" y="6089"/>
                </a:cubicBezTo>
                <a:cubicBezTo>
                  <a:pt x="2138" y="6090"/>
                  <a:pt x="2143" y="6092"/>
                  <a:pt x="2146" y="6092"/>
                </a:cubicBezTo>
                <a:cubicBezTo>
                  <a:pt x="2213" y="6085"/>
                  <a:pt x="2228" y="6138"/>
                  <a:pt x="2229" y="6205"/>
                </a:cubicBezTo>
                <a:cubicBezTo>
                  <a:pt x="2230" y="6271"/>
                  <a:pt x="2219" y="6351"/>
                  <a:pt x="2310" y="6319"/>
                </a:cubicBezTo>
                <a:cubicBezTo>
                  <a:pt x="2320" y="6316"/>
                  <a:pt x="2323" y="6325"/>
                  <a:pt x="2327" y="6336"/>
                </a:cubicBezTo>
                <a:cubicBezTo>
                  <a:pt x="2426" y="6614"/>
                  <a:pt x="2594" y="6829"/>
                  <a:pt x="2759" y="7043"/>
                </a:cubicBezTo>
                <a:cubicBezTo>
                  <a:pt x="2768" y="7054"/>
                  <a:pt x="2777" y="7065"/>
                  <a:pt x="2786" y="7076"/>
                </a:cubicBezTo>
                <a:cubicBezTo>
                  <a:pt x="2613" y="7022"/>
                  <a:pt x="2042" y="6952"/>
                  <a:pt x="1875" y="6975"/>
                </a:cubicBezTo>
                <a:cubicBezTo>
                  <a:pt x="1726" y="6995"/>
                  <a:pt x="885" y="6656"/>
                  <a:pt x="711" y="6456"/>
                </a:cubicBezTo>
                <a:cubicBezTo>
                  <a:pt x="687" y="6613"/>
                  <a:pt x="739" y="6675"/>
                  <a:pt x="780" y="6746"/>
                </a:cubicBezTo>
                <a:cubicBezTo>
                  <a:pt x="839" y="6847"/>
                  <a:pt x="848" y="6919"/>
                  <a:pt x="738" y="7000"/>
                </a:cubicBezTo>
                <a:cubicBezTo>
                  <a:pt x="421" y="7230"/>
                  <a:pt x="424" y="7238"/>
                  <a:pt x="722" y="7550"/>
                </a:cubicBezTo>
                <a:cubicBezTo>
                  <a:pt x="735" y="7564"/>
                  <a:pt x="729" y="7610"/>
                  <a:pt x="732" y="7641"/>
                </a:cubicBezTo>
                <a:cubicBezTo>
                  <a:pt x="655" y="7687"/>
                  <a:pt x="564" y="7566"/>
                  <a:pt x="471" y="7697"/>
                </a:cubicBezTo>
                <a:cubicBezTo>
                  <a:pt x="869" y="8270"/>
                  <a:pt x="1475" y="8816"/>
                  <a:pt x="2024" y="9247"/>
                </a:cubicBezTo>
                <a:cubicBezTo>
                  <a:pt x="1580" y="9389"/>
                  <a:pt x="1313" y="8891"/>
                  <a:pt x="987" y="8955"/>
                </a:cubicBezTo>
                <a:cubicBezTo>
                  <a:pt x="824" y="9110"/>
                  <a:pt x="1309" y="9362"/>
                  <a:pt x="846" y="9435"/>
                </a:cubicBezTo>
                <a:cubicBezTo>
                  <a:pt x="1047" y="9572"/>
                  <a:pt x="1196" y="9706"/>
                  <a:pt x="1334" y="9863"/>
                </a:cubicBezTo>
                <a:cubicBezTo>
                  <a:pt x="1580" y="10144"/>
                  <a:pt x="1628" y="10331"/>
                  <a:pt x="1515" y="10709"/>
                </a:cubicBezTo>
                <a:cubicBezTo>
                  <a:pt x="1440" y="10958"/>
                  <a:pt x="1332" y="11186"/>
                  <a:pt x="1428" y="11484"/>
                </a:cubicBezTo>
                <a:cubicBezTo>
                  <a:pt x="1493" y="11687"/>
                  <a:pt x="1468" y="11821"/>
                  <a:pt x="1219" y="11729"/>
                </a:cubicBezTo>
                <a:cubicBezTo>
                  <a:pt x="950" y="11631"/>
                  <a:pt x="848" y="11815"/>
                  <a:pt x="917" y="12171"/>
                </a:cubicBezTo>
                <a:cubicBezTo>
                  <a:pt x="960" y="12400"/>
                  <a:pt x="914" y="12471"/>
                  <a:pt x="730" y="12445"/>
                </a:cubicBezTo>
                <a:cubicBezTo>
                  <a:pt x="526" y="12415"/>
                  <a:pt x="332" y="12266"/>
                  <a:pt x="79" y="12337"/>
                </a:cubicBezTo>
                <a:cubicBezTo>
                  <a:pt x="281" y="12754"/>
                  <a:pt x="712" y="12636"/>
                  <a:pt x="948" y="13032"/>
                </a:cubicBezTo>
                <a:cubicBezTo>
                  <a:pt x="667" y="13034"/>
                  <a:pt x="453" y="13032"/>
                  <a:pt x="245" y="12945"/>
                </a:cubicBezTo>
                <a:cubicBezTo>
                  <a:pt x="159" y="12910"/>
                  <a:pt x="64" y="12874"/>
                  <a:pt x="16" y="12994"/>
                </a:cubicBezTo>
                <a:cubicBezTo>
                  <a:pt x="-42" y="13138"/>
                  <a:pt x="76" y="13193"/>
                  <a:pt x="146" y="13219"/>
                </a:cubicBezTo>
                <a:cubicBezTo>
                  <a:pt x="344" y="13292"/>
                  <a:pt x="497" y="13465"/>
                  <a:pt x="662" y="13600"/>
                </a:cubicBezTo>
                <a:cubicBezTo>
                  <a:pt x="1023" y="13897"/>
                  <a:pt x="1419" y="14144"/>
                  <a:pt x="1725" y="14633"/>
                </a:cubicBezTo>
                <a:cubicBezTo>
                  <a:pt x="1341" y="14508"/>
                  <a:pt x="1054" y="14218"/>
                  <a:pt x="696" y="14158"/>
                </a:cubicBezTo>
                <a:cubicBezTo>
                  <a:pt x="1007" y="14605"/>
                  <a:pt x="1404" y="14896"/>
                  <a:pt x="1782" y="15221"/>
                </a:cubicBezTo>
                <a:cubicBezTo>
                  <a:pt x="1889" y="15312"/>
                  <a:pt x="1999" y="15375"/>
                  <a:pt x="2023" y="15574"/>
                </a:cubicBezTo>
                <a:cubicBezTo>
                  <a:pt x="2070" y="15959"/>
                  <a:pt x="2210" y="16280"/>
                  <a:pt x="2511" y="16449"/>
                </a:cubicBezTo>
                <a:cubicBezTo>
                  <a:pt x="2513" y="16451"/>
                  <a:pt x="2497" y="16508"/>
                  <a:pt x="2486" y="16549"/>
                </a:cubicBezTo>
                <a:cubicBezTo>
                  <a:pt x="2303" y="16561"/>
                  <a:pt x="2159" y="16333"/>
                  <a:pt x="1924" y="16407"/>
                </a:cubicBezTo>
                <a:cubicBezTo>
                  <a:pt x="2147" y="16717"/>
                  <a:pt x="2335" y="16995"/>
                  <a:pt x="2654" y="17143"/>
                </a:cubicBezTo>
                <a:cubicBezTo>
                  <a:pt x="2909" y="17261"/>
                  <a:pt x="3223" y="17328"/>
                  <a:pt x="3408" y="17709"/>
                </a:cubicBezTo>
                <a:cubicBezTo>
                  <a:pt x="3194" y="17784"/>
                  <a:pt x="3033" y="17690"/>
                  <a:pt x="2873" y="17623"/>
                </a:cubicBezTo>
                <a:cubicBezTo>
                  <a:pt x="2626" y="17521"/>
                  <a:pt x="2384" y="17404"/>
                  <a:pt x="2137" y="17300"/>
                </a:cubicBezTo>
                <a:cubicBezTo>
                  <a:pt x="2043" y="17261"/>
                  <a:pt x="1941" y="17231"/>
                  <a:pt x="1881" y="17421"/>
                </a:cubicBezTo>
                <a:cubicBezTo>
                  <a:pt x="2193" y="17462"/>
                  <a:pt x="2381" y="17717"/>
                  <a:pt x="2578" y="17956"/>
                </a:cubicBezTo>
                <a:cubicBezTo>
                  <a:pt x="2688" y="18091"/>
                  <a:pt x="2778" y="18272"/>
                  <a:pt x="2977" y="18203"/>
                </a:cubicBezTo>
                <a:cubicBezTo>
                  <a:pt x="3082" y="18168"/>
                  <a:pt x="3149" y="18269"/>
                  <a:pt x="3137" y="18393"/>
                </a:cubicBezTo>
                <a:cubicBezTo>
                  <a:pt x="3098" y="18832"/>
                  <a:pt x="3341" y="18986"/>
                  <a:pt x="3594" y="19070"/>
                </a:cubicBezTo>
                <a:cubicBezTo>
                  <a:pt x="4071" y="19230"/>
                  <a:pt x="4469" y="19605"/>
                  <a:pt x="4934" y="19810"/>
                </a:cubicBezTo>
                <a:cubicBezTo>
                  <a:pt x="5386" y="20009"/>
                  <a:pt x="8780" y="20933"/>
                  <a:pt x="9639" y="21025"/>
                </a:cubicBezTo>
                <a:cubicBezTo>
                  <a:pt x="14898" y="21586"/>
                  <a:pt x="18680" y="17157"/>
                  <a:pt x="18697" y="17096"/>
                </a:cubicBezTo>
                <a:cubicBezTo>
                  <a:pt x="18777" y="16812"/>
                  <a:pt x="18974" y="16689"/>
                  <a:pt x="19153" y="16536"/>
                </a:cubicBezTo>
                <a:cubicBezTo>
                  <a:pt x="19309" y="16403"/>
                  <a:pt x="19475" y="16261"/>
                  <a:pt x="19539" y="16032"/>
                </a:cubicBezTo>
                <a:cubicBezTo>
                  <a:pt x="19625" y="15729"/>
                  <a:pt x="19383" y="15978"/>
                  <a:pt x="19338" y="15861"/>
                </a:cubicBezTo>
                <a:cubicBezTo>
                  <a:pt x="19430" y="15704"/>
                  <a:pt x="19573" y="15560"/>
                  <a:pt x="19611" y="15381"/>
                </a:cubicBezTo>
                <a:cubicBezTo>
                  <a:pt x="19747" y="14734"/>
                  <a:pt x="20040" y="14263"/>
                  <a:pt x="20478" y="13897"/>
                </a:cubicBezTo>
                <a:cubicBezTo>
                  <a:pt x="20604" y="13791"/>
                  <a:pt x="20687" y="13602"/>
                  <a:pt x="20859" y="13571"/>
                </a:cubicBezTo>
                <a:cubicBezTo>
                  <a:pt x="21241" y="13504"/>
                  <a:pt x="21120" y="12981"/>
                  <a:pt x="21322" y="12749"/>
                </a:cubicBezTo>
                <a:cubicBezTo>
                  <a:pt x="21360" y="12706"/>
                  <a:pt x="21394" y="11606"/>
                  <a:pt x="21387" y="11547"/>
                </a:cubicBezTo>
                <a:cubicBezTo>
                  <a:pt x="21377" y="11462"/>
                  <a:pt x="21332" y="12393"/>
                  <a:pt x="21293" y="12319"/>
                </a:cubicBezTo>
                <a:cubicBezTo>
                  <a:pt x="21253" y="12242"/>
                  <a:pt x="21194" y="12176"/>
                  <a:pt x="21222" y="12076"/>
                </a:cubicBezTo>
                <a:cubicBezTo>
                  <a:pt x="21234" y="12034"/>
                  <a:pt x="21226" y="11891"/>
                  <a:pt x="21315" y="12004"/>
                </a:cubicBezTo>
                <a:cubicBezTo>
                  <a:pt x="21558" y="12312"/>
                  <a:pt x="21292" y="10771"/>
                  <a:pt x="20956" y="10732"/>
                </a:cubicBezTo>
                <a:cubicBezTo>
                  <a:pt x="21078" y="10302"/>
                  <a:pt x="21078" y="10302"/>
                  <a:pt x="20679" y="10242"/>
                </a:cubicBezTo>
                <a:cubicBezTo>
                  <a:pt x="20832" y="9969"/>
                  <a:pt x="20832" y="9899"/>
                  <a:pt x="20647" y="9805"/>
                </a:cubicBezTo>
                <a:cubicBezTo>
                  <a:pt x="20468" y="9715"/>
                  <a:pt x="20270" y="9686"/>
                  <a:pt x="20105" y="9547"/>
                </a:cubicBezTo>
                <a:cubicBezTo>
                  <a:pt x="20257" y="9197"/>
                  <a:pt x="20300" y="8793"/>
                  <a:pt x="20614" y="8622"/>
                </a:cubicBezTo>
                <a:cubicBezTo>
                  <a:pt x="20664" y="8596"/>
                  <a:pt x="20698" y="8490"/>
                  <a:pt x="20665" y="8431"/>
                </a:cubicBezTo>
                <a:cubicBezTo>
                  <a:pt x="20551" y="8211"/>
                  <a:pt x="20715" y="7791"/>
                  <a:pt x="20360" y="7746"/>
                </a:cubicBezTo>
                <a:cubicBezTo>
                  <a:pt x="20316" y="7740"/>
                  <a:pt x="20275" y="7697"/>
                  <a:pt x="20310" y="7636"/>
                </a:cubicBezTo>
                <a:cubicBezTo>
                  <a:pt x="20429" y="7429"/>
                  <a:pt x="20285" y="7443"/>
                  <a:pt x="20197" y="7417"/>
                </a:cubicBezTo>
                <a:cubicBezTo>
                  <a:pt x="20091" y="7386"/>
                  <a:pt x="19971" y="7476"/>
                  <a:pt x="19873" y="7364"/>
                </a:cubicBezTo>
                <a:cubicBezTo>
                  <a:pt x="19896" y="7246"/>
                  <a:pt x="19981" y="7247"/>
                  <a:pt x="20041" y="7210"/>
                </a:cubicBezTo>
                <a:cubicBezTo>
                  <a:pt x="20217" y="7099"/>
                  <a:pt x="20360" y="6969"/>
                  <a:pt x="20368" y="6686"/>
                </a:cubicBezTo>
                <a:cubicBezTo>
                  <a:pt x="20375" y="6457"/>
                  <a:pt x="20393" y="6255"/>
                  <a:pt x="20151" y="6185"/>
                </a:cubicBezTo>
                <a:cubicBezTo>
                  <a:pt x="20113" y="6174"/>
                  <a:pt x="20093" y="6145"/>
                  <a:pt x="20086" y="6106"/>
                </a:cubicBezTo>
                <a:cubicBezTo>
                  <a:pt x="20114" y="6068"/>
                  <a:pt x="20140" y="6029"/>
                  <a:pt x="20173" y="6001"/>
                </a:cubicBezTo>
                <a:cubicBezTo>
                  <a:pt x="20281" y="5910"/>
                  <a:pt x="20318" y="5774"/>
                  <a:pt x="20350" y="5633"/>
                </a:cubicBezTo>
                <a:cubicBezTo>
                  <a:pt x="20371" y="5543"/>
                  <a:pt x="20395" y="5454"/>
                  <a:pt x="20443" y="5376"/>
                </a:cubicBezTo>
                <a:cubicBezTo>
                  <a:pt x="20471" y="5328"/>
                  <a:pt x="20507" y="5292"/>
                  <a:pt x="20552" y="5272"/>
                </a:cubicBezTo>
                <a:cubicBezTo>
                  <a:pt x="20591" y="5253"/>
                  <a:pt x="20603" y="5229"/>
                  <a:pt x="20576" y="5183"/>
                </a:cubicBezTo>
                <a:cubicBezTo>
                  <a:pt x="20501" y="5054"/>
                  <a:pt x="20471" y="4913"/>
                  <a:pt x="20521" y="4748"/>
                </a:cubicBezTo>
                <a:cubicBezTo>
                  <a:pt x="20536" y="4698"/>
                  <a:pt x="20526" y="4655"/>
                  <a:pt x="20490" y="4636"/>
                </a:cubicBezTo>
                <a:cubicBezTo>
                  <a:pt x="20341" y="4557"/>
                  <a:pt x="20304" y="4373"/>
                  <a:pt x="20241" y="4218"/>
                </a:cubicBezTo>
                <a:cubicBezTo>
                  <a:pt x="20151" y="3997"/>
                  <a:pt x="20069" y="3771"/>
                  <a:pt x="20007" y="3532"/>
                </a:cubicBezTo>
                <a:cubicBezTo>
                  <a:pt x="19970" y="3389"/>
                  <a:pt x="19934" y="3247"/>
                  <a:pt x="19959" y="3089"/>
                </a:cubicBezTo>
                <a:cubicBezTo>
                  <a:pt x="19965" y="3050"/>
                  <a:pt x="19955" y="3017"/>
                  <a:pt x="19940" y="2988"/>
                </a:cubicBezTo>
                <a:cubicBezTo>
                  <a:pt x="19876" y="2858"/>
                  <a:pt x="19884" y="2722"/>
                  <a:pt x="19933" y="2580"/>
                </a:cubicBezTo>
                <a:cubicBezTo>
                  <a:pt x="19963" y="2495"/>
                  <a:pt x="19959" y="2484"/>
                  <a:pt x="19883" y="2487"/>
                </a:cubicBezTo>
                <a:cubicBezTo>
                  <a:pt x="19729" y="2491"/>
                  <a:pt x="19575" y="2499"/>
                  <a:pt x="19423" y="2473"/>
                </a:cubicBezTo>
                <a:cubicBezTo>
                  <a:pt x="19252" y="2443"/>
                  <a:pt x="19197" y="2375"/>
                  <a:pt x="19326" y="2177"/>
                </a:cubicBezTo>
                <a:cubicBezTo>
                  <a:pt x="19354" y="2135"/>
                  <a:pt x="19378" y="2089"/>
                  <a:pt x="19391" y="2036"/>
                </a:cubicBezTo>
                <a:cubicBezTo>
                  <a:pt x="19400" y="1994"/>
                  <a:pt x="19392" y="1964"/>
                  <a:pt x="19364" y="1944"/>
                </a:cubicBezTo>
                <a:cubicBezTo>
                  <a:pt x="19332" y="1919"/>
                  <a:pt x="19314" y="1953"/>
                  <a:pt x="19296" y="1978"/>
                </a:cubicBezTo>
                <a:cubicBezTo>
                  <a:pt x="19196" y="2112"/>
                  <a:pt x="19070" y="2204"/>
                  <a:pt x="18950" y="2305"/>
                </a:cubicBezTo>
                <a:cubicBezTo>
                  <a:pt x="18778" y="2451"/>
                  <a:pt x="18597" y="2580"/>
                  <a:pt x="18444" y="2757"/>
                </a:cubicBezTo>
                <a:cubicBezTo>
                  <a:pt x="18404" y="2802"/>
                  <a:pt x="18341" y="2768"/>
                  <a:pt x="18336" y="2692"/>
                </a:cubicBezTo>
                <a:cubicBezTo>
                  <a:pt x="18332" y="2616"/>
                  <a:pt x="18301" y="2616"/>
                  <a:pt x="18254" y="2634"/>
                </a:cubicBezTo>
                <a:cubicBezTo>
                  <a:pt x="18199" y="2656"/>
                  <a:pt x="18144" y="2678"/>
                  <a:pt x="18089" y="2703"/>
                </a:cubicBezTo>
                <a:cubicBezTo>
                  <a:pt x="18033" y="2729"/>
                  <a:pt x="18008" y="2785"/>
                  <a:pt x="18002" y="2855"/>
                </a:cubicBezTo>
                <a:cubicBezTo>
                  <a:pt x="18000" y="2882"/>
                  <a:pt x="18001" y="2914"/>
                  <a:pt x="18021" y="2919"/>
                </a:cubicBezTo>
                <a:cubicBezTo>
                  <a:pt x="18107" y="2939"/>
                  <a:pt x="17835" y="2851"/>
                  <a:pt x="17807" y="2788"/>
                </a:cubicBezTo>
                <a:cubicBezTo>
                  <a:pt x="17806" y="2785"/>
                  <a:pt x="17124" y="3009"/>
                  <a:pt x="16916" y="3151"/>
                </a:cubicBezTo>
                <a:close/>
                <a:moveTo>
                  <a:pt x="2744" y="5571"/>
                </a:moveTo>
                <a:cubicBezTo>
                  <a:pt x="2721" y="5544"/>
                  <a:pt x="2696" y="5519"/>
                  <a:pt x="2673" y="5491"/>
                </a:cubicBezTo>
                <a:cubicBezTo>
                  <a:pt x="2677" y="5485"/>
                  <a:pt x="2681" y="5479"/>
                  <a:pt x="2685" y="5473"/>
                </a:cubicBezTo>
                <a:cubicBezTo>
                  <a:pt x="2732" y="5516"/>
                  <a:pt x="2779" y="5560"/>
                  <a:pt x="2827" y="5603"/>
                </a:cubicBezTo>
                <a:cubicBezTo>
                  <a:pt x="2800" y="5592"/>
                  <a:pt x="2771" y="5582"/>
                  <a:pt x="2744" y="5571"/>
                </a:cubicBezTo>
                <a:close/>
                <a:moveTo>
                  <a:pt x="3534" y="3291"/>
                </a:moveTo>
                <a:cubicBezTo>
                  <a:pt x="3818" y="3552"/>
                  <a:pt x="4101" y="3815"/>
                  <a:pt x="4385" y="4076"/>
                </a:cubicBezTo>
                <a:cubicBezTo>
                  <a:pt x="4380" y="4082"/>
                  <a:pt x="4377" y="4089"/>
                  <a:pt x="4372" y="4095"/>
                </a:cubicBezTo>
                <a:cubicBezTo>
                  <a:pt x="4061" y="3874"/>
                  <a:pt x="3767" y="3628"/>
                  <a:pt x="3534" y="3291"/>
                </a:cubicBezTo>
                <a:close/>
              </a:path>
            </a:pathLst>
          </a:custGeom>
          <a:solidFill>
            <a:schemeClr val="accent1">
              <a:alpha val="20000"/>
            </a:schemeClr>
          </a:solidFill>
          <a:ln w="12700">
            <a:miter lim="400000"/>
          </a:ln>
        </p:spPr>
        <p:txBody>
          <a:bodyPr lIns="45719" rIns="45719" anchor="ctr"/>
          <a:lstStyle/>
          <a:p>
            <a:endParaRPr/>
          </a:p>
        </p:txBody>
      </p:sp>
      <p:sp>
        <p:nvSpPr>
          <p:cNvPr id="13" name="Title Text"/>
          <p:cNvSpPr txBox="1">
            <a:spLocks noGrp="1"/>
          </p:cNvSpPr>
          <p:nvPr>
            <p:ph type="title"/>
          </p:nvPr>
        </p:nvSpPr>
        <p:spPr>
          <a:xfrm>
            <a:off x="1508760" y="1591055"/>
            <a:ext cx="5705857" cy="3264410"/>
          </a:xfrm>
          <a:prstGeom prst="rect">
            <a:avLst/>
          </a:prstGeom>
        </p:spPr>
        <p:txBody>
          <a:bodyPr anchor="b"/>
          <a:lstStyle>
            <a:lvl1pPr>
              <a:defRPr sz="4800"/>
            </a:lvl1pPr>
          </a:lstStyle>
          <a:p>
            <a:r>
              <a:t>Title Text</a:t>
            </a:r>
          </a:p>
        </p:txBody>
      </p:sp>
      <p:sp>
        <p:nvSpPr>
          <p:cNvPr id="14" name="Body Level One…"/>
          <p:cNvSpPr txBox="1">
            <a:spLocks noGrp="1"/>
          </p:cNvSpPr>
          <p:nvPr>
            <p:ph type="body" sz="quarter" idx="1"/>
          </p:nvPr>
        </p:nvSpPr>
        <p:spPr>
          <a:xfrm>
            <a:off x="1524000" y="4928615"/>
            <a:ext cx="5705856" cy="996697"/>
          </a:xfrm>
          <a:prstGeom prst="rect">
            <a:avLst/>
          </a:prstGeom>
        </p:spPr>
        <p:txBody>
          <a:bodyPr/>
          <a:lstStyle>
            <a:lvl1pPr marL="0" indent="0">
              <a:buSzTx/>
              <a:buFontTx/>
              <a:buNone/>
              <a:defRPr sz="2400" cap="all"/>
            </a:lvl1pPr>
            <a:lvl2pPr marL="0" indent="457200">
              <a:buSzTx/>
              <a:buFontTx/>
              <a:buNone/>
              <a:defRPr sz="2400" cap="all"/>
            </a:lvl2pPr>
            <a:lvl3pPr marL="0" indent="914400">
              <a:buSzTx/>
              <a:buFontTx/>
              <a:buNone/>
              <a:defRPr sz="2400" cap="all"/>
            </a:lvl3pPr>
            <a:lvl4pPr marL="0" indent="1371600">
              <a:buSzTx/>
              <a:buFontTx/>
              <a:buNone/>
              <a:defRPr sz="2400" cap="all"/>
            </a:lvl4pPr>
            <a:lvl5pPr marL="0" indent="1828800">
              <a:buSzTx/>
              <a:buFontTx/>
              <a:buNone/>
              <a:defRPr sz="2400" cap="all"/>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95" name="Graphic 1"/>
          <p:cNvSpPr/>
          <p:nvPr/>
        </p:nvSpPr>
        <p:spPr>
          <a:xfrm rot="10800000" flipH="1" flipV="1">
            <a:off x="684964" y="1332236"/>
            <a:ext cx="5280842" cy="3855492"/>
          </a:xfrm>
          <a:custGeom>
            <a:avLst/>
            <a:gdLst/>
            <a:ahLst/>
            <a:cxnLst>
              <a:cxn ang="0">
                <a:pos x="wd2" y="hd2"/>
              </a:cxn>
              <a:cxn ang="5400000">
                <a:pos x="wd2" y="hd2"/>
              </a:cxn>
              <a:cxn ang="10800000">
                <a:pos x="wd2" y="hd2"/>
              </a:cxn>
              <a:cxn ang="16200000">
                <a:pos x="wd2" y="hd2"/>
              </a:cxn>
            </a:cxnLst>
            <a:rect l="0" t="0" r="r" b="b"/>
            <a:pathLst>
              <a:path w="21409" h="21074" extrusionOk="0">
                <a:moveTo>
                  <a:pt x="16916" y="3151"/>
                </a:moveTo>
                <a:cubicBezTo>
                  <a:pt x="16787" y="3239"/>
                  <a:pt x="14238" y="4642"/>
                  <a:pt x="10708" y="4294"/>
                </a:cubicBezTo>
                <a:cubicBezTo>
                  <a:pt x="10584" y="4281"/>
                  <a:pt x="10466" y="4274"/>
                  <a:pt x="10346" y="4267"/>
                </a:cubicBezTo>
                <a:cubicBezTo>
                  <a:pt x="9285" y="4204"/>
                  <a:pt x="8243" y="4173"/>
                  <a:pt x="7804" y="4096"/>
                </a:cubicBezTo>
                <a:cubicBezTo>
                  <a:pt x="7460" y="4036"/>
                  <a:pt x="5702" y="3522"/>
                  <a:pt x="5187" y="3089"/>
                </a:cubicBezTo>
                <a:cubicBezTo>
                  <a:pt x="4660" y="2644"/>
                  <a:pt x="4162" y="2152"/>
                  <a:pt x="3668" y="1659"/>
                </a:cubicBezTo>
                <a:cubicBezTo>
                  <a:pt x="3453" y="1446"/>
                  <a:pt x="3225" y="1252"/>
                  <a:pt x="3031" y="1008"/>
                </a:cubicBezTo>
                <a:cubicBezTo>
                  <a:pt x="2837" y="762"/>
                  <a:pt x="2653" y="507"/>
                  <a:pt x="2443" y="280"/>
                </a:cubicBezTo>
                <a:cubicBezTo>
                  <a:pt x="2383" y="215"/>
                  <a:pt x="2323" y="145"/>
                  <a:pt x="2235" y="134"/>
                </a:cubicBezTo>
                <a:cubicBezTo>
                  <a:pt x="2215" y="131"/>
                  <a:pt x="2195" y="132"/>
                  <a:pt x="2175" y="135"/>
                </a:cubicBezTo>
                <a:cubicBezTo>
                  <a:pt x="2153" y="138"/>
                  <a:pt x="2136" y="154"/>
                  <a:pt x="2128" y="180"/>
                </a:cubicBezTo>
                <a:cubicBezTo>
                  <a:pt x="2120" y="210"/>
                  <a:pt x="2133" y="227"/>
                  <a:pt x="2150" y="243"/>
                </a:cubicBezTo>
                <a:cubicBezTo>
                  <a:pt x="2161" y="253"/>
                  <a:pt x="2173" y="271"/>
                  <a:pt x="2188" y="274"/>
                </a:cubicBezTo>
                <a:cubicBezTo>
                  <a:pt x="2283" y="292"/>
                  <a:pt x="2319" y="387"/>
                  <a:pt x="2364" y="471"/>
                </a:cubicBezTo>
                <a:cubicBezTo>
                  <a:pt x="2384" y="507"/>
                  <a:pt x="2405" y="535"/>
                  <a:pt x="2369" y="586"/>
                </a:cubicBezTo>
                <a:cubicBezTo>
                  <a:pt x="2338" y="631"/>
                  <a:pt x="2370" y="655"/>
                  <a:pt x="2402" y="667"/>
                </a:cubicBezTo>
                <a:cubicBezTo>
                  <a:pt x="2447" y="684"/>
                  <a:pt x="2500" y="681"/>
                  <a:pt x="2551" y="737"/>
                </a:cubicBezTo>
                <a:cubicBezTo>
                  <a:pt x="2361" y="742"/>
                  <a:pt x="2280" y="594"/>
                  <a:pt x="2193" y="457"/>
                </a:cubicBezTo>
                <a:cubicBezTo>
                  <a:pt x="2161" y="407"/>
                  <a:pt x="2139" y="348"/>
                  <a:pt x="2112" y="292"/>
                </a:cubicBezTo>
                <a:cubicBezTo>
                  <a:pt x="2077" y="224"/>
                  <a:pt x="2037" y="221"/>
                  <a:pt x="1986" y="281"/>
                </a:cubicBezTo>
                <a:cubicBezTo>
                  <a:pt x="1941" y="336"/>
                  <a:pt x="1919" y="331"/>
                  <a:pt x="1904" y="257"/>
                </a:cubicBezTo>
                <a:cubicBezTo>
                  <a:pt x="1881" y="140"/>
                  <a:pt x="1828" y="58"/>
                  <a:pt x="1738" y="16"/>
                </a:cubicBezTo>
                <a:cubicBezTo>
                  <a:pt x="1718" y="6"/>
                  <a:pt x="1694" y="-14"/>
                  <a:pt x="1676" y="16"/>
                </a:cubicBezTo>
                <a:cubicBezTo>
                  <a:pt x="1659" y="40"/>
                  <a:pt x="1673" y="70"/>
                  <a:pt x="1685" y="92"/>
                </a:cubicBezTo>
                <a:cubicBezTo>
                  <a:pt x="1706" y="131"/>
                  <a:pt x="1724" y="168"/>
                  <a:pt x="1732" y="215"/>
                </a:cubicBezTo>
                <a:cubicBezTo>
                  <a:pt x="1738" y="246"/>
                  <a:pt x="1744" y="280"/>
                  <a:pt x="1727" y="303"/>
                </a:cubicBezTo>
                <a:cubicBezTo>
                  <a:pt x="1661" y="403"/>
                  <a:pt x="1709" y="449"/>
                  <a:pt x="1767" y="502"/>
                </a:cubicBezTo>
                <a:cubicBezTo>
                  <a:pt x="1846" y="574"/>
                  <a:pt x="1877" y="680"/>
                  <a:pt x="1859" y="806"/>
                </a:cubicBezTo>
                <a:cubicBezTo>
                  <a:pt x="1852" y="857"/>
                  <a:pt x="1857" y="888"/>
                  <a:pt x="1904" y="886"/>
                </a:cubicBezTo>
                <a:cubicBezTo>
                  <a:pt x="1922" y="886"/>
                  <a:pt x="1927" y="904"/>
                  <a:pt x="1934" y="922"/>
                </a:cubicBezTo>
                <a:cubicBezTo>
                  <a:pt x="2082" y="1362"/>
                  <a:pt x="2295" y="1748"/>
                  <a:pt x="2545" y="2103"/>
                </a:cubicBezTo>
                <a:cubicBezTo>
                  <a:pt x="2748" y="2390"/>
                  <a:pt x="2972" y="2650"/>
                  <a:pt x="3204" y="2902"/>
                </a:cubicBezTo>
                <a:cubicBezTo>
                  <a:pt x="3211" y="2910"/>
                  <a:pt x="3218" y="2919"/>
                  <a:pt x="3221" y="2935"/>
                </a:cubicBezTo>
                <a:cubicBezTo>
                  <a:pt x="3112" y="2904"/>
                  <a:pt x="3017" y="2840"/>
                  <a:pt x="2926" y="2768"/>
                </a:cubicBezTo>
                <a:cubicBezTo>
                  <a:pt x="2684" y="2579"/>
                  <a:pt x="2479" y="2333"/>
                  <a:pt x="2273" y="2092"/>
                </a:cubicBezTo>
                <a:cubicBezTo>
                  <a:pt x="2147" y="1944"/>
                  <a:pt x="2018" y="1801"/>
                  <a:pt x="1880" y="1670"/>
                </a:cubicBezTo>
                <a:cubicBezTo>
                  <a:pt x="1857" y="1648"/>
                  <a:pt x="1840" y="1621"/>
                  <a:pt x="1824" y="1593"/>
                </a:cubicBezTo>
                <a:cubicBezTo>
                  <a:pt x="1815" y="1577"/>
                  <a:pt x="1804" y="1563"/>
                  <a:pt x="1785" y="1569"/>
                </a:cubicBezTo>
                <a:cubicBezTo>
                  <a:pt x="1762" y="1577"/>
                  <a:pt x="1760" y="1600"/>
                  <a:pt x="1757" y="1624"/>
                </a:cubicBezTo>
                <a:cubicBezTo>
                  <a:pt x="1751" y="1698"/>
                  <a:pt x="1765" y="1765"/>
                  <a:pt x="1794" y="1829"/>
                </a:cubicBezTo>
                <a:cubicBezTo>
                  <a:pt x="1869" y="1992"/>
                  <a:pt x="1980" y="2118"/>
                  <a:pt x="2094" y="2238"/>
                </a:cubicBezTo>
                <a:cubicBezTo>
                  <a:pt x="2242" y="2392"/>
                  <a:pt x="2385" y="2552"/>
                  <a:pt x="2515" y="2728"/>
                </a:cubicBezTo>
                <a:cubicBezTo>
                  <a:pt x="2524" y="2740"/>
                  <a:pt x="2542" y="2748"/>
                  <a:pt x="2536" y="2784"/>
                </a:cubicBezTo>
                <a:cubicBezTo>
                  <a:pt x="2454" y="2701"/>
                  <a:pt x="2377" y="2620"/>
                  <a:pt x="2298" y="2543"/>
                </a:cubicBezTo>
                <a:cubicBezTo>
                  <a:pt x="2221" y="2465"/>
                  <a:pt x="2143" y="2387"/>
                  <a:pt x="2065" y="2311"/>
                </a:cubicBezTo>
                <a:cubicBezTo>
                  <a:pt x="2047" y="2292"/>
                  <a:pt x="2027" y="2266"/>
                  <a:pt x="2001" y="2289"/>
                </a:cubicBezTo>
                <a:cubicBezTo>
                  <a:pt x="1973" y="2313"/>
                  <a:pt x="1977" y="2351"/>
                  <a:pt x="1984" y="2383"/>
                </a:cubicBezTo>
                <a:cubicBezTo>
                  <a:pt x="2005" y="2474"/>
                  <a:pt x="2043" y="2555"/>
                  <a:pt x="2094" y="2627"/>
                </a:cubicBezTo>
                <a:cubicBezTo>
                  <a:pt x="2267" y="2863"/>
                  <a:pt x="2467" y="3067"/>
                  <a:pt x="2653" y="3288"/>
                </a:cubicBezTo>
                <a:cubicBezTo>
                  <a:pt x="2753" y="3407"/>
                  <a:pt x="2845" y="3535"/>
                  <a:pt x="2933" y="3667"/>
                </a:cubicBezTo>
                <a:cubicBezTo>
                  <a:pt x="2952" y="3697"/>
                  <a:pt x="2951" y="3725"/>
                  <a:pt x="2946" y="3759"/>
                </a:cubicBezTo>
                <a:cubicBezTo>
                  <a:pt x="2922" y="3897"/>
                  <a:pt x="2958" y="3944"/>
                  <a:pt x="3074" y="3918"/>
                </a:cubicBezTo>
                <a:cubicBezTo>
                  <a:pt x="3109" y="3910"/>
                  <a:pt x="3134" y="3918"/>
                  <a:pt x="3155" y="3950"/>
                </a:cubicBezTo>
                <a:cubicBezTo>
                  <a:pt x="3421" y="4355"/>
                  <a:pt x="3734" y="4695"/>
                  <a:pt x="4077" y="4998"/>
                </a:cubicBezTo>
                <a:cubicBezTo>
                  <a:pt x="4217" y="5121"/>
                  <a:pt x="4361" y="5238"/>
                  <a:pt x="4507" y="5347"/>
                </a:cubicBezTo>
                <a:cubicBezTo>
                  <a:pt x="4507" y="5355"/>
                  <a:pt x="4507" y="5364"/>
                  <a:pt x="4507" y="5372"/>
                </a:cubicBezTo>
                <a:cubicBezTo>
                  <a:pt x="4506" y="5383"/>
                  <a:pt x="4505" y="5389"/>
                  <a:pt x="4504" y="5398"/>
                </a:cubicBezTo>
                <a:cubicBezTo>
                  <a:pt x="4297" y="5230"/>
                  <a:pt x="4093" y="5057"/>
                  <a:pt x="3894" y="4876"/>
                </a:cubicBezTo>
                <a:cubicBezTo>
                  <a:pt x="3353" y="4383"/>
                  <a:pt x="2836" y="3854"/>
                  <a:pt x="2311" y="3337"/>
                </a:cubicBezTo>
                <a:cubicBezTo>
                  <a:pt x="2135" y="3163"/>
                  <a:pt x="1995" y="2941"/>
                  <a:pt x="1836" y="2745"/>
                </a:cubicBezTo>
                <a:cubicBezTo>
                  <a:pt x="1730" y="2614"/>
                  <a:pt x="1628" y="2477"/>
                  <a:pt x="1505" y="2370"/>
                </a:cubicBezTo>
                <a:cubicBezTo>
                  <a:pt x="1454" y="2327"/>
                  <a:pt x="1401" y="2288"/>
                  <a:pt x="1333" y="2299"/>
                </a:cubicBezTo>
                <a:cubicBezTo>
                  <a:pt x="1306" y="2303"/>
                  <a:pt x="1276" y="2313"/>
                  <a:pt x="1267" y="2353"/>
                </a:cubicBezTo>
                <a:cubicBezTo>
                  <a:pt x="1259" y="2393"/>
                  <a:pt x="1283" y="2412"/>
                  <a:pt x="1305" y="2429"/>
                </a:cubicBezTo>
                <a:cubicBezTo>
                  <a:pt x="1311" y="2434"/>
                  <a:pt x="1317" y="2440"/>
                  <a:pt x="1323" y="2440"/>
                </a:cubicBezTo>
                <a:cubicBezTo>
                  <a:pt x="1432" y="2449"/>
                  <a:pt x="1458" y="2568"/>
                  <a:pt x="1509" y="2653"/>
                </a:cubicBezTo>
                <a:cubicBezTo>
                  <a:pt x="1526" y="2680"/>
                  <a:pt x="1527" y="2706"/>
                  <a:pt x="1509" y="2737"/>
                </a:cubicBezTo>
                <a:cubicBezTo>
                  <a:pt x="1478" y="2793"/>
                  <a:pt x="1500" y="2818"/>
                  <a:pt x="1542" y="2834"/>
                </a:cubicBezTo>
                <a:cubicBezTo>
                  <a:pt x="1583" y="2849"/>
                  <a:pt x="1628" y="2854"/>
                  <a:pt x="1673" y="2890"/>
                </a:cubicBezTo>
                <a:cubicBezTo>
                  <a:pt x="1602" y="2919"/>
                  <a:pt x="1552" y="2888"/>
                  <a:pt x="1506" y="2849"/>
                </a:cubicBezTo>
                <a:cubicBezTo>
                  <a:pt x="1402" y="2764"/>
                  <a:pt x="1335" y="2638"/>
                  <a:pt x="1272" y="2509"/>
                </a:cubicBezTo>
                <a:cubicBezTo>
                  <a:pt x="1259" y="2484"/>
                  <a:pt x="1249" y="2456"/>
                  <a:pt x="1231" y="2435"/>
                </a:cubicBezTo>
                <a:cubicBezTo>
                  <a:pt x="1199" y="2395"/>
                  <a:pt x="1165" y="2390"/>
                  <a:pt x="1125" y="2440"/>
                </a:cubicBezTo>
                <a:cubicBezTo>
                  <a:pt x="1073" y="2505"/>
                  <a:pt x="1055" y="2501"/>
                  <a:pt x="1038" y="2417"/>
                </a:cubicBezTo>
                <a:cubicBezTo>
                  <a:pt x="1015" y="2303"/>
                  <a:pt x="963" y="2224"/>
                  <a:pt x="874" y="2182"/>
                </a:cubicBezTo>
                <a:cubicBezTo>
                  <a:pt x="855" y="2173"/>
                  <a:pt x="836" y="2160"/>
                  <a:pt x="816" y="2180"/>
                </a:cubicBezTo>
                <a:cubicBezTo>
                  <a:pt x="795" y="2204"/>
                  <a:pt x="809" y="2227"/>
                  <a:pt x="817" y="2249"/>
                </a:cubicBezTo>
                <a:cubicBezTo>
                  <a:pt x="829" y="2283"/>
                  <a:pt x="843" y="2317"/>
                  <a:pt x="853" y="2353"/>
                </a:cubicBezTo>
                <a:cubicBezTo>
                  <a:pt x="872" y="2411"/>
                  <a:pt x="875" y="2471"/>
                  <a:pt x="840" y="2527"/>
                </a:cubicBezTo>
                <a:cubicBezTo>
                  <a:pt x="815" y="2568"/>
                  <a:pt x="817" y="2594"/>
                  <a:pt x="851" y="2622"/>
                </a:cubicBezTo>
                <a:cubicBezTo>
                  <a:pt x="958" y="2709"/>
                  <a:pt x="1026" y="2823"/>
                  <a:pt x="989" y="3000"/>
                </a:cubicBezTo>
                <a:cubicBezTo>
                  <a:pt x="983" y="3025"/>
                  <a:pt x="990" y="3050"/>
                  <a:pt x="1012" y="3048"/>
                </a:cubicBezTo>
                <a:cubicBezTo>
                  <a:pt x="1061" y="3044"/>
                  <a:pt x="1069" y="3084"/>
                  <a:pt x="1083" y="3126"/>
                </a:cubicBezTo>
                <a:cubicBezTo>
                  <a:pt x="1218" y="3529"/>
                  <a:pt x="1413" y="3880"/>
                  <a:pt x="1637" y="4210"/>
                </a:cubicBezTo>
                <a:cubicBezTo>
                  <a:pt x="1860" y="4536"/>
                  <a:pt x="2110" y="4829"/>
                  <a:pt x="2377" y="5109"/>
                </a:cubicBezTo>
                <a:cubicBezTo>
                  <a:pt x="2302" y="5099"/>
                  <a:pt x="2205" y="5042"/>
                  <a:pt x="2112" y="4975"/>
                </a:cubicBezTo>
                <a:cubicBezTo>
                  <a:pt x="1865" y="4796"/>
                  <a:pt x="1662" y="4554"/>
                  <a:pt x="1455" y="4316"/>
                </a:cubicBezTo>
                <a:cubicBezTo>
                  <a:pt x="1311" y="4149"/>
                  <a:pt x="1170" y="3978"/>
                  <a:pt x="1009" y="3835"/>
                </a:cubicBezTo>
                <a:cubicBezTo>
                  <a:pt x="990" y="3820"/>
                  <a:pt x="978" y="3799"/>
                  <a:pt x="967" y="3774"/>
                </a:cubicBezTo>
                <a:cubicBezTo>
                  <a:pt x="958" y="3753"/>
                  <a:pt x="944" y="3732"/>
                  <a:pt x="920" y="3742"/>
                </a:cubicBezTo>
                <a:cubicBezTo>
                  <a:pt x="896" y="3753"/>
                  <a:pt x="893" y="3781"/>
                  <a:pt x="893" y="3806"/>
                </a:cubicBezTo>
                <a:cubicBezTo>
                  <a:pt x="897" y="3899"/>
                  <a:pt x="917" y="3983"/>
                  <a:pt x="959" y="4057"/>
                </a:cubicBezTo>
                <a:cubicBezTo>
                  <a:pt x="1042" y="4207"/>
                  <a:pt x="1153" y="4323"/>
                  <a:pt x="1264" y="4440"/>
                </a:cubicBezTo>
                <a:cubicBezTo>
                  <a:pt x="1417" y="4600"/>
                  <a:pt x="1559" y="4774"/>
                  <a:pt x="1687" y="4969"/>
                </a:cubicBezTo>
                <a:cubicBezTo>
                  <a:pt x="1595" y="4874"/>
                  <a:pt x="1503" y="4778"/>
                  <a:pt x="1409" y="4683"/>
                </a:cubicBezTo>
                <a:cubicBezTo>
                  <a:pt x="1339" y="4611"/>
                  <a:pt x="1266" y="4543"/>
                  <a:pt x="1195" y="4473"/>
                </a:cubicBezTo>
                <a:cubicBezTo>
                  <a:pt x="1177" y="4456"/>
                  <a:pt x="1159" y="4437"/>
                  <a:pt x="1135" y="4460"/>
                </a:cubicBezTo>
                <a:cubicBezTo>
                  <a:pt x="1113" y="4480"/>
                  <a:pt x="1116" y="4510"/>
                  <a:pt x="1121" y="4538"/>
                </a:cubicBezTo>
                <a:cubicBezTo>
                  <a:pt x="1138" y="4648"/>
                  <a:pt x="1186" y="4737"/>
                  <a:pt x="1246" y="4816"/>
                </a:cubicBezTo>
                <a:cubicBezTo>
                  <a:pt x="1319" y="4911"/>
                  <a:pt x="1395" y="5001"/>
                  <a:pt x="1474" y="5092"/>
                </a:cubicBezTo>
                <a:cubicBezTo>
                  <a:pt x="1389" y="5067"/>
                  <a:pt x="1305" y="5042"/>
                  <a:pt x="1221" y="5022"/>
                </a:cubicBezTo>
                <a:cubicBezTo>
                  <a:pt x="1259" y="5202"/>
                  <a:pt x="1348" y="5238"/>
                  <a:pt x="1428" y="5266"/>
                </a:cubicBezTo>
                <a:cubicBezTo>
                  <a:pt x="1535" y="5302"/>
                  <a:pt x="1637" y="5347"/>
                  <a:pt x="1739" y="5398"/>
                </a:cubicBezTo>
                <a:cubicBezTo>
                  <a:pt x="1782" y="5449"/>
                  <a:pt x="1824" y="5499"/>
                  <a:pt x="1866" y="5552"/>
                </a:cubicBezTo>
                <a:cubicBezTo>
                  <a:pt x="1909" y="5606"/>
                  <a:pt x="1949" y="5661"/>
                  <a:pt x="1989" y="5718"/>
                </a:cubicBezTo>
                <a:cubicBezTo>
                  <a:pt x="2018" y="5760"/>
                  <a:pt x="2053" y="5796"/>
                  <a:pt x="2019" y="5868"/>
                </a:cubicBezTo>
                <a:cubicBezTo>
                  <a:pt x="2004" y="5900"/>
                  <a:pt x="2102" y="6078"/>
                  <a:pt x="2133" y="6089"/>
                </a:cubicBezTo>
                <a:cubicBezTo>
                  <a:pt x="2138" y="6090"/>
                  <a:pt x="2143" y="6092"/>
                  <a:pt x="2146" y="6092"/>
                </a:cubicBezTo>
                <a:cubicBezTo>
                  <a:pt x="2213" y="6085"/>
                  <a:pt x="2228" y="6138"/>
                  <a:pt x="2229" y="6205"/>
                </a:cubicBezTo>
                <a:cubicBezTo>
                  <a:pt x="2230" y="6271"/>
                  <a:pt x="2219" y="6351"/>
                  <a:pt x="2310" y="6319"/>
                </a:cubicBezTo>
                <a:cubicBezTo>
                  <a:pt x="2320" y="6316"/>
                  <a:pt x="2323" y="6325"/>
                  <a:pt x="2327" y="6336"/>
                </a:cubicBezTo>
                <a:cubicBezTo>
                  <a:pt x="2426" y="6614"/>
                  <a:pt x="2594" y="6829"/>
                  <a:pt x="2759" y="7043"/>
                </a:cubicBezTo>
                <a:cubicBezTo>
                  <a:pt x="2768" y="7054"/>
                  <a:pt x="2777" y="7065"/>
                  <a:pt x="2786" y="7076"/>
                </a:cubicBezTo>
                <a:cubicBezTo>
                  <a:pt x="2613" y="7022"/>
                  <a:pt x="2042" y="6952"/>
                  <a:pt x="1875" y="6975"/>
                </a:cubicBezTo>
                <a:cubicBezTo>
                  <a:pt x="1726" y="6995"/>
                  <a:pt x="885" y="6656"/>
                  <a:pt x="711" y="6456"/>
                </a:cubicBezTo>
                <a:cubicBezTo>
                  <a:pt x="687" y="6613"/>
                  <a:pt x="739" y="6675"/>
                  <a:pt x="780" y="6746"/>
                </a:cubicBezTo>
                <a:cubicBezTo>
                  <a:pt x="839" y="6847"/>
                  <a:pt x="848" y="6919"/>
                  <a:pt x="738" y="7000"/>
                </a:cubicBezTo>
                <a:cubicBezTo>
                  <a:pt x="421" y="7230"/>
                  <a:pt x="424" y="7238"/>
                  <a:pt x="722" y="7550"/>
                </a:cubicBezTo>
                <a:cubicBezTo>
                  <a:pt x="735" y="7564"/>
                  <a:pt x="729" y="7610"/>
                  <a:pt x="732" y="7641"/>
                </a:cubicBezTo>
                <a:cubicBezTo>
                  <a:pt x="655" y="7687"/>
                  <a:pt x="564" y="7566"/>
                  <a:pt x="471" y="7697"/>
                </a:cubicBezTo>
                <a:cubicBezTo>
                  <a:pt x="869" y="8270"/>
                  <a:pt x="1475" y="8816"/>
                  <a:pt x="2024" y="9247"/>
                </a:cubicBezTo>
                <a:cubicBezTo>
                  <a:pt x="1580" y="9389"/>
                  <a:pt x="1313" y="8891"/>
                  <a:pt x="987" y="8955"/>
                </a:cubicBezTo>
                <a:cubicBezTo>
                  <a:pt x="824" y="9110"/>
                  <a:pt x="1309" y="9362"/>
                  <a:pt x="846" y="9435"/>
                </a:cubicBezTo>
                <a:cubicBezTo>
                  <a:pt x="1047" y="9572"/>
                  <a:pt x="1196" y="9706"/>
                  <a:pt x="1334" y="9863"/>
                </a:cubicBezTo>
                <a:cubicBezTo>
                  <a:pt x="1580" y="10144"/>
                  <a:pt x="1628" y="10331"/>
                  <a:pt x="1515" y="10709"/>
                </a:cubicBezTo>
                <a:cubicBezTo>
                  <a:pt x="1440" y="10958"/>
                  <a:pt x="1332" y="11186"/>
                  <a:pt x="1428" y="11484"/>
                </a:cubicBezTo>
                <a:cubicBezTo>
                  <a:pt x="1493" y="11687"/>
                  <a:pt x="1468" y="11821"/>
                  <a:pt x="1219" y="11729"/>
                </a:cubicBezTo>
                <a:cubicBezTo>
                  <a:pt x="950" y="11631"/>
                  <a:pt x="848" y="11815"/>
                  <a:pt x="917" y="12171"/>
                </a:cubicBezTo>
                <a:cubicBezTo>
                  <a:pt x="960" y="12400"/>
                  <a:pt x="914" y="12471"/>
                  <a:pt x="730" y="12445"/>
                </a:cubicBezTo>
                <a:cubicBezTo>
                  <a:pt x="526" y="12415"/>
                  <a:pt x="332" y="12266"/>
                  <a:pt x="79" y="12337"/>
                </a:cubicBezTo>
                <a:cubicBezTo>
                  <a:pt x="281" y="12754"/>
                  <a:pt x="712" y="12636"/>
                  <a:pt x="948" y="13032"/>
                </a:cubicBezTo>
                <a:cubicBezTo>
                  <a:pt x="667" y="13034"/>
                  <a:pt x="453" y="13032"/>
                  <a:pt x="245" y="12945"/>
                </a:cubicBezTo>
                <a:cubicBezTo>
                  <a:pt x="159" y="12910"/>
                  <a:pt x="64" y="12874"/>
                  <a:pt x="16" y="12994"/>
                </a:cubicBezTo>
                <a:cubicBezTo>
                  <a:pt x="-42" y="13138"/>
                  <a:pt x="76" y="13193"/>
                  <a:pt x="146" y="13219"/>
                </a:cubicBezTo>
                <a:cubicBezTo>
                  <a:pt x="344" y="13292"/>
                  <a:pt x="497" y="13465"/>
                  <a:pt x="662" y="13600"/>
                </a:cubicBezTo>
                <a:cubicBezTo>
                  <a:pt x="1023" y="13897"/>
                  <a:pt x="1419" y="14144"/>
                  <a:pt x="1725" y="14633"/>
                </a:cubicBezTo>
                <a:cubicBezTo>
                  <a:pt x="1341" y="14508"/>
                  <a:pt x="1054" y="14218"/>
                  <a:pt x="696" y="14158"/>
                </a:cubicBezTo>
                <a:cubicBezTo>
                  <a:pt x="1007" y="14605"/>
                  <a:pt x="1404" y="14896"/>
                  <a:pt x="1782" y="15221"/>
                </a:cubicBezTo>
                <a:cubicBezTo>
                  <a:pt x="1889" y="15312"/>
                  <a:pt x="1999" y="15375"/>
                  <a:pt x="2023" y="15574"/>
                </a:cubicBezTo>
                <a:cubicBezTo>
                  <a:pt x="2070" y="15959"/>
                  <a:pt x="2210" y="16280"/>
                  <a:pt x="2511" y="16449"/>
                </a:cubicBezTo>
                <a:cubicBezTo>
                  <a:pt x="2513" y="16451"/>
                  <a:pt x="2497" y="16508"/>
                  <a:pt x="2486" y="16549"/>
                </a:cubicBezTo>
                <a:cubicBezTo>
                  <a:pt x="2303" y="16561"/>
                  <a:pt x="2159" y="16333"/>
                  <a:pt x="1924" y="16407"/>
                </a:cubicBezTo>
                <a:cubicBezTo>
                  <a:pt x="2147" y="16717"/>
                  <a:pt x="2335" y="16995"/>
                  <a:pt x="2654" y="17143"/>
                </a:cubicBezTo>
                <a:cubicBezTo>
                  <a:pt x="2909" y="17261"/>
                  <a:pt x="3223" y="17328"/>
                  <a:pt x="3408" y="17709"/>
                </a:cubicBezTo>
                <a:cubicBezTo>
                  <a:pt x="3194" y="17784"/>
                  <a:pt x="3033" y="17690"/>
                  <a:pt x="2873" y="17623"/>
                </a:cubicBezTo>
                <a:cubicBezTo>
                  <a:pt x="2626" y="17521"/>
                  <a:pt x="2384" y="17404"/>
                  <a:pt x="2137" y="17300"/>
                </a:cubicBezTo>
                <a:cubicBezTo>
                  <a:pt x="2043" y="17261"/>
                  <a:pt x="1941" y="17231"/>
                  <a:pt x="1881" y="17421"/>
                </a:cubicBezTo>
                <a:cubicBezTo>
                  <a:pt x="2193" y="17462"/>
                  <a:pt x="2381" y="17717"/>
                  <a:pt x="2578" y="17956"/>
                </a:cubicBezTo>
                <a:cubicBezTo>
                  <a:pt x="2688" y="18091"/>
                  <a:pt x="2778" y="18272"/>
                  <a:pt x="2977" y="18203"/>
                </a:cubicBezTo>
                <a:cubicBezTo>
                  <a:pt x="3082" y="18168"/>
                  <a:pt x="3149" y="18269"/>
                  <a:pt x="3137" y="18393"/>
                </a:cubicBezTo>
                <a:cubicBezTo>
                  <a:pt x="3098" y="18832"/>
                  <a:pt x="3341" y="18986"/>
                  <a:pt x="3594" y="19070"/>
                </a:cubicBezTo>
                <a:cubicBezTo>
                  <a:pt x="4071" y="19230"/>
                  <a:pt x="4469" y="19605"/>
                  <a:pt x="4934" y="19810"/>
                </a:cubicBezTo>
                <a:cubicBezTo>
                  <a:pt x="5386" y="20009"/>
                  <a:pt x="8780" y="20933"/>
                  <a:pt x="9639" y="21025"/>
                </a:cubicBezTo>
                <a:cubicBezTo>
                  <a:pt x="14898" y="21586"/>
                  <a:pt x="18680" y="17157"/>
                  <a:pt x="18697" y="17096"/>
                </a:cubicBezTo>
                <a:cubicBezTo>
                  <a:pt x="18777" y="16812"/>
                  <a:pt x="18974" y="16689"/>
                  <a:pt x="19153" y="16536"/>
                </a:cubicBezTo>
                <a:cubicBezTo>
                  <a:pt x="19309" y="16403"/>
                  <a:pt x="19475" y="16261"/>
                  <a:pt x="19539" y="16032"/>
                </a:cubicBezTo>
                <a:cubicBezTo>
                  <a:pt x="19625" y="15729"/>
                  <a:pt x="19383" y="15978"/>
                  <a:pt x="19338" y="15861"/>
                </a:cubicBezTo>
                <a:cubicBezTo>
                  <a:pt x="19430" y="15704"/>
                  <a:pt x="19573" y="15560"/>
                  <a:pt x="19611" y="15381"/>
                </a:cubicBezTo>
                <a:cubicBezTo>
                  <a:pt x="19747" y="14734"/>
                  <a:pt x="20040" y="14263"/>
                  <a:pt x="20478" y="13897"/>
                </a:cubicBezTo>
                <a:cubicBezTo>
                  <a:pt x="20604" y="13791"/>
                  <a:pt x="20687" y="13602"/>
                  <a:pt x="20859" y="13571"/>
                </a:cubicBezTo>
                <a:cubicBezTo>
                  <a:pt x="21241" y="13504"/>
                  <a:pt x="21120" y="12981"/>
                  <a:pt x="21322" y="12749"/>
                </a:cubicBezTo>
                <a:cubicBezTo>
                  <a:pt x="21360" y="12706"/>
                  <a:pt x="21394" y="11606"/>
                  <a:pt x="21387" y="11547"/>
                </a:cubicBezTo>
                <a:cubicBezTo>
                  <a:pt x="21377" y="11462"/>
                  <a:pt x="21332" y="12393"/>
                  <a:pt x="21293" y="12319"/>
                </a:cubicBezTo>
                <a:cubicBezTo>
                  <a:pt x="21253" y="12242"/>
                  <a:pt x="21194" y="12176"/>
                  <a:pt x="21222" y="12076"/>
                </a:cubicBezTo>
                <a:cubicBezTo>
                  <a:pt x="21234" y="12034"/>
                  <a:pt x="21226" y="11891"/>
                  <a:pt x="21315" y="12004"/>
                </a:cubicBezTo>
                <a:cubicBezTo>
                  <a:pt x="21558" y="12312"/>
                  <a:pt x="21292" y="10771"/>
                  <a:pt x="20956" y="10732"/>
                </a:cubicBezTo>
                <a:cubicBezTo>
                  <a:pt x="21078" y="10302"/>
                  <a:pt x="21078" y="10302"/>
                  <a:pt x="20679" y="10242"/>
                </a:cubicBezTo>
                <a:cubicBezTo>
                  <a:pt x="20832" y="9969"/>
                  <a:pt x="20832" y="9899"/>
                  <a:pt x="20647" y="9805"/>
                </a:cubicBezTo>
                <a:cubicBezTo>
                  <a:pt x="20468" y="9715"/>
                  <a:pt x="20270" y="9686"/>
                  <a:pt x="20105" y="9547"/>
                </a:cubicBezTo>
                <a:cubicBezTo>
                  <a:pt x="20257" y="9197"/>
                  <a:pt x="20300" y="8793"/>
                  <a:pt x="20614" y="8622"/>
                </a:cubicBezTo>
                <a:cubicBezTo>
                  <a:pt x="20664" y="8596"/>
                  <a:pt x="20698" y="8490"/>
                  <a:pt x="20665" y="8431"/>
                </a:cubicBezTo>
                <a:cubicBezTo>
                  <a:pt x="20551" y="8211"/>
                  <a:pt x="20715" y="7791"/>
                  <a:pt x="20360" y="7746"/>
                </a:cubicBezTo>
                <a:cubicBezTo>
                  <a:pt x="20316" y="7740"/>
                  <a:pt x="20275" y="7697"/>
                  <a:pt x="20310" y="7636"/>
                </a:cubicBezTo>
                <a:cubicBezTo>
                  <a:pt x="20429" y="7429"/>
                  <a:pt x="20285" y="7443"/>
                  <a:pt x="20197" y="7417"/>
                </a:cubicBezTo>
                <a:cubicBezTo>
                  <a:pt x="20091" y="7386"/>
                  <a:pt x="19971" y="7476"/>
                  <a:pt x="19873" y="7364"/>
                </a:cubicBezTo>
                <a:cubicBezTo>
                  <a:pt x="19896" y="7246"/>
                  <a:pt x="19981" y="7247"/>
                  <a:pt x="20041" y="7210"/>
                </a:cubicBezTo>
                <a:cubicBezTo>
                  <a:pt x="20217" y="7099"/>
                  <a:pt x="20360" y="6969"/>
                  <a:pt x="20368" y="6686"/>
                </a:cubicBezTo>
                <a:cubicBezTo>
                  <a:pt x="20375" y="6457"/>
                  <a:pt x="20393" y="6255"/>
                  <a:pt x="20151" y="6185"/>
                </a:cubicBezTo>
                <a:cubicBezTo>
                  <a:pt x="20113" y="6174"/>
                  <a:pt x="20093" y="6145"/>
                  <a:pt x="20086" y="6106"/>
                </a:cubicBezTo>
                <a:cubicBezTo>
                  <a:pt x="20114" y="6068"/>
                  <a:pt x="20140" y="6029"/>
                  <a:pt x="20173" y="6001"/>
                </a:cubicBezTo>
                <a:cubicBezTo>
                  <a:pt x="20281" y="5910"/>
                  <a:pt x="20318" y="5774"/>
                  <a:pt x="20350" y="5633"/>
                </a:cubicBezTo>
                <a:cubicBezTo>
                  <a:pt x="20371" y="5543"/>
                  <a:pt x="20395" y="5454"/>
                  <a:pt x="20443" y="5376"/>
                </a:cubicBezTo>
                <a:cubicBezTo>
                  <a:pt x="20471" y="5328"/>
                  <a:pt x="20507" y="5292"/>
                  <a:pt x="20552" y="5272"/>
                </a:cubicBezTo>
                <a:cubicBezTo>
                  <a:pt x="20591" y="5253"/>
                  <a:pt x="20603" y="5229"/>
                  <a:pt x="20576" y="5183"/>
                </a:cubicBezTo>
                <a:cubicBezTo>
                  <a:pt x="20501" y="5054"/>
                  <a:pt x="20471" y="4913"/>
                  <a:pt x="20521" y="4748"/>
                </a:cubicBezTo>
                <a:cubicBezTo>
                  <a:pt x="20536" y="4698"/>
                  <a:pt x="20526" y="4655"/>
                  <a:pt x="20490" y="4636"/>
                </a:cubicBezTo>
                <a:cubicBezTo>
                  <a:pt x="20341" y="4557"/>
                  <a:pt x="20304" y="4373"/>
                  <a:pt x="20241" y="4218"/>
                </a:cubicBezTo>
                <a:cubicBezTo>
                  <a:pt x="20151" y="3997"/>
                  <a:pt x="20069" y="3771"/>
                  <a:pt x="20007" y="3532"/>
                </a:cubicBezTo>
                <a:cubicBezTo>
                  <a:pt x="19970" y="3389"/>
                  <a:pt x="19934" y="3247"/>
                  <a:pt x="19959" y="3089"/>
                </a:cubicBezTo>
                <a:cubicBezTo>
                  <a:pt x="19965" y="3050"/>
                  <a:pt x="19955" y="3017"/>
                  <a:pt x="19940" y="2988"/>
                </a:cubicBezTo>
                <a:cubicBezTo>
                  <a:pt x="19876" y="2858"/>
                  <a:pt x="19884" y="2722"/>
                  <a:pt x="19933" y="2580"/>
                </a:cubicBezTo>
                <a:cubicBezTo>
                  <a:pt x="19963" y="2495"/>
                  <a:pt x="19959" y="2484"/>
                  <a:pt x="19883" y="2487"/>
                </a:cubicBezTo>
                <a:cubicBezTo>
                  <a:pt x="19729" y="2491"/>
                  <a:pt x="19575" y="2499"/>
                  <a:pt x="19423" y="2473"/>
                </a:cubicBezTo>
                <a:cubicBezTo>
                  <a:pt x="19252" y="2443"/>
                  <a:pt x="19197" y="2375"/>
                  <a:pt x="19326" y="2177"/>
                </a:cubicBezTo>
                <a:cubicBezTo>
                  <a:pt x="19354" y="2135"/>
                  <a:pt x="19378" y="2089"/>
                  <a:pt x="19391" y="2036"/>
                </a:cubicBezTo>
                <a:cubicBezTo>
                  <a:pt x="19400" y="1994"/>
                  <a:pt x="19392" y="1964"/>
                  <a:pt x="19364" y="1944"/>
                </a:cubicBezTo>
                <a:cubicBezTo>
                  <a:pt x="19332" y="1919"/>
                  <a:pt x="19314" y="1953"/>
                  <a:pt x="19296" y="1978"/>
                </a:cubicBezTo>
                <a:cubicBezTo>
                  <a:pt x="19196" y="2112"/>
                  <a:pt x="19070" y="2204"/>
                  <a:pt x="18950" y="2305"/>
                </a:cubicBezTo>
                <a:cubicBezTo>
                  <a:pt x="18778" y="2451"/>
                  <a:pt x="18597" y="2580"/>
                  <a:pt x="18444" y="2757"/>
                </a:cubicBezTo>
                <a:cubicBezTo>
                  <a:pt x="18404" y="2802"/>
                  <a:pt x="18341" y="2768"/>
                  <a:pt x="18336" y="2692"/>
                </a:cubicBezTo>
                <a:cubicBezTo>
                  <a:pt x="18332" y="2616"/>
                  <a:pt x="18301" y="2616"/>
                  <a:pt x="18254" y="2634"/>
                </a:cubicBezTo>
                <a:cubicBezTo>
                  <a:pt x="18199" y="2656"/>
                  <a:pt x="18144" y="2678"/>
                  <a:pt x="18089" y="2703"/>
                </a:cubicBezTo>
                <a:cubicBezTo>
                  <a:pt x="18033" y="2729"/>
                  <a:pt x="18008" y="2785"/>
                  <a:pt x="18002" y="2855"/>
                </a:cubicBezTo>
                <a:cubicBezTo>
                  <a:pt x="18000" y="2882"/>
                  <a:pt x="18001" y="2914"/>
                  <a:pt x="18021" y="2919"/>
                </a:cubicBezTo>
                <a:cubicBezTo>
                  <a:pt x="18107" y="2939"/>
                  <a:pt x="17835" y="2851"/>
                  <a:pt x="17807" y="2788"/>
                </a:cubicBezTo>
                <a:cubicBezTo>
                  <a:pt x="17806" y="2785"/>
                  <a:pt x="17124" y="3009"/>
                  <a:pt x="16916" y="3151"/>
                </a:cubicBezTo>
                <a:close/>
                <a:moveTo>
                  <a:pt x="2744" y="5571"/>
                </a:moveTo>
                <a:cubicBezTo>
                  <a:pt x="2721" y="5544"/>
                  <a:pt x="2696" y="5519"/>
                  <a:pt x="2673" y="5491"/>
                </a:cubicBezTo>
                <a:cubicBezTo>
                  <a:pt x="2677" y="5485"/>
                  <a:pt x="2681" y="5479"/>
                  <a:pt x="2685" y="5473"/>
                </a:cubicBezTo>
                <a:cubicBezTo>
                  <a:pt x="2732" y="5516"/>
                  <a:pt x="2779" y="5560"/>
                  <a:pt x="2827" y="5603"/>
                </a:cubicBezTo>
                <a:cubicBezTo>
                  <a:pt x="2800" y="5592"/>
                  <a:pt x="2771" y="5582"/>
                  <a:pt x="2744" y="5571"/>
                </a:cubicBezTo>
                <a:close/>
                <a:moveTo>
                  <a:pt x="3534" y="3291"/>
                </a:moveTo>
                <a:cubicBezTo>
                  <a:pt x="3818" y="3552"/>
                  <a:pt x="4101" y="3815"/>
                  <a:pt x="4385" y="4076"/>
                </a:cubicBezTo>
                <a:cubicBezTo>
                  <a:pt x="4380" y="4082"/>
                  <a:pt x="4377" y="4089"/>
                  <a:pt x="4372" y="4095"/>
                </a:cubicBezTo>
                <a:cubicBezTo>
                  <a:pt x="4061" y="3874"/>
                  <a:pt x="3767" y="3628"/>
                  <a:pt x="3534" y="3291"/>
                </a:cubicBezTo>
                <a:close/>
              </a:path>
            </a:pathLst>
          </a:custGeom>
          <a:solidFill>
            <a:schemeClr val="accent1">
              <a:alpha val="20000"/>
            </a:schemeClr>
          </a:solidFill>
          <a:ln w="12700">
            <a:miter lim="400000"/>
          </a:ln>
        </p:spPr>
        <p:txBody>
          <a:bodyPr lIns="45719" rIns="45719" anchor="ctr"/>
          <a:lstStyle/>
          <a:p>
            <a:endParaRPr/>
          </a:p>
        </p:txBody>
      </p:sp>
      <p:sp>
        <p:nvSpPr>
          <p:cNvPr id="96" name="Title Text"/>
          <p:cNvSpPr txBox="1">
            <a:spLocks noGrp="1"/>
          </p:cNvSpPr>
          <p:nvPr>
            <p:ph type="title"/>
          </p:nvPr>
        </p:nvSpPr>
        <p:spPr>
          <a:xfrm>
            <a:off x="1399032" y="2523744"/>
            <a:ext cx="3831336" cy="1453897"/>
          </a:xfrm>
          <a:prstGeom prst="rect">
            <a:avLst/>
          </a:prstGeom>
        </p:spPr>
        <p:txBody>
          <a:bodyPr anchor="b"/>
          <a:lstStyle>
            <a:lvl1pPr algn="ctr">
              <a:defRPr sz="3200"/>
            </a:lvl1pPr>
          </a:lstStyle>
          <a:p>
            <a:r>
              <a:t>Title Text</a:t>
            </a:r>
          </a:p>
        </p:txBody>
      </p:sp>
      <p:sp>
        <p:nvSpPr>
          <p:cNvPr id="97" name="Picture Placeholder 2"/>
          <p:cNvSpPr>
            <a:spLocks noGrp="1"/>
          </p:cNvSpPr>
          <p:nvPr>
            <p:ph type="pic" sz="half" idx="21"/>
          </p:nvPr>
        </p:nvSpPr>
        <p:spPr>
          <a:xfrm>
            <a:off x="6711695" y="640079"/>
            <a:ext cx="4837177" cy="5568697"/>
          </a:xfrm>
          <a:prstGeom prst="rect">
            <a:avLst/>
          </a:prstGeom>
        </p:spPr>
        <p:txBody>
          <a:bodyPr lIns="91439" rIns="91439">
            <a:noAutofit/>
          </a:bodyPr>
          <a:lstStyle/>
          <a:p>
            <a:endParaRPr/>
          </a:p>
        </p:txBody>
      </p:sp>
      <p:sp>
        <p:nvSpPr>
          <p:cNvPr id="98" name="Body Level One…"/>
          <p:cNvSpPr txBox="1">
            <a:spLocks noGrp="1"/>
          </p:cNvSpPr>
          <p:nvPr>
            <p:ph type="body" sz="quarter" idx="1"/>
          </p:nvPr>
        </p:nvSpPr>
        <p:spPr>
          <a:xfrm>
            <a:off x="1655064" y="4087367"/>
            <a:ext cx="3319272" cy="649225"/>
          </a:xfrm>
          <a:prstGeom prst="rect">
            <a:avLst/>
          </a:prstGeom>
        </p:spPr>
        <p:txBody>
          <a:bodyPr/>
          <a:lstStyle>
            <a:lvl1pPr marL="0" indent="0" algn="ctr">
              <a:buSzTx/>
              <a:buFontTx/>
              <a:buNone/>
              <a:defRPr sz="2000" cap="all"/>
            </a:lvl1pPr>
            <a:lvl2pPr marL="0" indent="457200" algn="ctr">
              <a:buSzTx/>
              <a:buFontTx/>
              <a:buNone/>
              <a:defRPr sz="2000" cap="all"/>
            </a:lvl2pPr>
            <a:lvl3pPr marL="0" indent="914400" algn="ctr">
              <a:buSzTx/>
              <a:buFontTx/>
              <a:buNone/>
              <a:defRPr sz="2000" cap="all"/>
            </a:lvl3pPr>
            <a:lvl4pPr marL="0" indent="1371600" algn="ctr">
              <a:buSzTx/>
              <a:buFontTx/>
              <a:buNone/>
              <a:defRPr sz="2000" cap="all"/>
            </a:lvl4pPr>
            <a:lvl5pPr marL="0" indent="1828800" algn="ctr">
              <a:buSzTx/>
              <a:buFontTx/>
              <a:buNone/>
              <a:defRPr sz="2000" cap="all"/>
            </a:lvl5pPr>
          </a:lstStyle>
          <a:p>
            <a:r>
              <a:t>Body Level One</a:t>
            </a:r>
          </a:p>
          <a:p>
            <a:pPr lvl="1"/>
            <a:r>
              <a:t>Body Level Two</a:t>
            </a:r>
          </a:p>
          <a:p>
            <a:pPr lvl="2"/>
            <a:r>
              <a:t>Body Level Three</a:t>
            </a:r>
          </a:p>
          <a:p>
            <a:pPr lvl="3"/>
            <a:r>
              <a:t>Body Level Four</a:t>
            </a:r>
          </a:p>
          <a:p>
            <a:pPr lvl="4"/>
            <a:r>
              <a:t>Body Level Five</a:t>
            </a: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2" name="Title Text"/>
          <p:cNvSpPr txBox="1">
            <a:spLocks noGrp="1"/>
          </p:cNvSpPr>
          <p:nvPr>
            <p:ph type="title"/>
          </p:nvPr>
        </p:nvSpPr>
        <p:spPr>
          <a:prstGeom prst="rect">
            <a:avLst/>
          </a:prstGeom>
        </p:spPr>
        <p:txBody>
          <a:bodyPr/>
          <a:lstStyle/>
          <a:p>
            <a:r>
              <a:t>Title Text</a:t>
            </a:r>
          </a:p>
        </p:txBody>
      </p:sp>
      <p:sp>
        <p:nvSpPr>
          <p:cNvPr id="2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1" name="Graphic 9"/>
          <p:cNvSpPr/>
          <p:nvPr/>
        </p:nvSpPr>
        <p:spPr>
          <a:xfrm>
            <a:off x="7209815" y="0"/>
            <a:ext cx="4151079" cy="5769259"/>
          </a:xfrm>
          <a:custGeom>
            <a:avLst/>
            <a:gdLst/>
            <a:ahLst/>
            <a:cxnLst>
              <a:cxn ang="0">
                <a:pos x="wd2" y="hd2"/>
              </a:cxn>
              <a:cxn ang="5400000">
                <a:pos x="wd2" y="hd2"/>
              </a:cxn>
              <a:cxn ang="10800000">
                <a:pos x="wd2" y="hd2"/>
              </a:cxn>
              <a:cxn ang="16200000">
                <a:pos x="wd2" y="hd2"/>
              </a:cxn>
            </a:cxnLst>
            <a:rect l="0" t="0" r="r" b="b"/>
            <a:pathLst>
              <a:path w="21600" h="21346" extrusionOk="0">
                <a:moveTo>
                  <a:pt x="0" y="1"/>
                </a:moveTo>
                <a:cubicBezTo>
                  <a:pt x="68" y="4407"/>
                  <a:pt x="408" y="8739"/>
                  <a:pt x="406" y="8739"/>
                </a:cubicBezTo>
                <a:cubicBezTo>
                  <a:pt x="408" y="8745"/>
                  <a:pt x="641" y="13002"/>
                  <a:pt x="814" y="13849"/>
                </a:cubicBezTo>
                <a:cubicBezTo>
                  <a:pt x="989" y="14708"/>
                  <a:pt x="1179" y="14174"/>
                  <a:pt x="1335" y="15025"/>
                </a:cubicBezTo>
                <a:cubicBezTo>
                  <a:pt x="1403" y="15595"/>
                  <a:pt x="1331" y="16166"/>
                  <a:pt x="1581" y="16701"/>
                </a:cubicBezTo>
                <a:cubicBezTo>
                  <a:pt x="1564" y="17525"/>
                  <a:pt x="1898" y="18065"/>
                  <a:pt x="2020" y="18879"/>
                </a:cubicBezTo>
                <a:cubicBezTo>
                  <a:pt x="2077" y="19527"/>
                  <a:pt x="1952" y="20171"/>
                  <a:pt x="2323" y="20773"/>
                </a:cubicBezTo>
                <a:cubicBezTo>
                  <a:pt x="2621" y="21236"/>
                  <a:pt x="2999" y="21600"/>
                  <a:pt x="3823" y="21119"/>
                </a:cubicBezTo>
                <a:cubicBezTo>
                  <a:pt x="3817" y="20523"/>
                  <a:pt x="5195" y="20612"/>
                  <a:pt x="5006" y="20014"/>
                </a:cubicBezTo>
                <a:cubicBezTo>
                  <a:pt x="5628" y="20142"/>
                  <a:pt x="5301" y="20563"/>
                  <a:pt x="5766" y="20723"/>
                </a:cubicBezTo>
                <a:cubicBezTo>
                  <a:pt x="6166" y="20423"/>
                  <a:pt x="5900" y="19823"/>
                  <a:pt x="6735" y="19734"/>
                </a:cubicBezTo>
                <a:cubicBezTo>
                  <a:pt x="7590" y="19867"/>
                  <a:pt x="7499" y="19473"/>
                  <a:pt x="7563" y="19151"/>
                </a:cubicBezTo>
                <a:cubicBezTo>
                  <a:pt x="7691" y="18387"/>
                  <a:pt x="7794" y="17887"/>
                  <a:pt x="8000" y="17140"/>
                </a:cubicBezTo>
                <a:cubicBezTo>
                  <a:pt x="8058" y="16954"/>
                  <a:pt x="7941" y="16527"/>
                  <a:pt x="8513" y="16569"/>
                </a:cubicBezTo>
                <a:cubicBezTo>
                  <a:pt x="8954" y="16610"/>
                  <a:pt x="8786" y="16947"/>
                  <a:pt x="8806" y="17153"/>
                </a:cubicBezTo>
                <a:cubicBezTo>
                  <a:pt x="8977" y="18312"/>
                  <a:pt x="8600" y="18244"/>
                  <a:pt x="8588" y="19402"/>
                </a:cubicBezTo>
                <a:cubicBezTo>
                  <a:pt x="8586" y="19447"/>
                  <a:pt x="8868" y="19488"/>
                  <a:pt x="9058" y="18995"/>
                </a:cubicBezTo>
                <a:cubicBezTo>
                  <a:pt x="9431" y="18022"/>
                  <a:pt x="9876" y="17255"/>
                  <a:pt x="10102" y="16455"/>
                </a:cubicBezTo>
                <a:cubicBezTo>
                  <a:pt x="10370" y="16627"/>
                  <a:pt x="10601" y="15852"/>
                  <a:pt x="10764" y="16020"/>
                </a:cubicBezTo>
                <a:cubicBezTo>
                  <a:pt x="10840" y="16303"/>
                  <a:pt x="10976" y="16576"/>
                  <a:pt x="11271" y="16835"/>
                </a:cubicBezTo>
                <a:cubicBezTo>
                  <a:pt x="11526" y="17616"/>
                  <a:pt x="11248" y="18345"/>
                  <a:pt x="11980" y="19001"/>
                </a:cubicBezTo>
                <a:cubicBezTo>
                  <a:pt x="11980" y="19001"/>
                  <a:pt x="11992" y="18800"/>
                  <a:pt x="12394" y="17955"/>
                </a:cubicBezTo>
                <a:cubicBezTo>
                  <a:pt x="12718" y="17275"/>
                  <a:pt x="13134" y="17626"/>
                  <a:pt x="14032" y="15916"/>
                </a:cubicBezTo>
                <a:cubicBezTo>
                  <a:pt x="14278" y="16574"/>
                  <a:pt x="13725" y="17416"/>
                  <a:pt x="15119" y="17758"/>
                </a:cubicBezTo>
                <a:cubicBezTo>
                  <a:pt x="15389" y="17259"/>
                  <a:pt x="15182" y="16647"/>
                  <a:pt x="15850" y="16293"/>
                </a:cubicBezTo>
                <a:cubicBezTo>
                  <a:pt x="16044" y="16191"/>
                  <a:pt x="16184" y="16073"/>
                  <a:pt x="16295" y="15947"/>
                </a:cubicBezTo>
                <a:cubicBezTo>
                  <a:pt x="16328" y="16011"/>
                  <a:pt x="16363" y="16078"/>
                  <a:pt x="16396" y="16138"/>
                </a:cubicBezTo>
                <a:cubicBezTo>
                  <a:pt x="16530" y="16037"/>
                  <a:pt x="17293" y="13514"/>
                  <a:pt x="17332" y="12877"/>
                </a:cubicBezTo>
                <a:cubicBezTo>
                  <a:pt x="17526" y="13330"/>
                  <a:pt x="17674" y="14246"/>
                  <a:pt x="17674" y="14246"/>
                </a:cubicBezTo>
                <a:cubicBezTo>
                  <a:pt x="17674" y="14246"/>
                  <a:pt x="18513" y="14057"/>
                  <a:pt x="21068" y="5492"/>
                </a:cubicBezTo>
                <a:cubicBezTo>
                  <a:pt x="21270" y="4816"/>
                  <a:pt x="21456" y="2491"/>
                  <a:pt x="21600" y="0"/>
                </a:cubicBezTo>
                <a:lnTo>
                  <a:pt x="0" y="0"/>
                </a:lnTo>
                <a:close/>
              </a:path>
            </a:pathLst>
          </a:custGeom>
          <a:solidFill>
            <a:schemeClr val="accent1">
              <a:alpha val="20000"/>
            </a:schemeClr>
          </a:solidFill>
          <a:ln w="12700">
            <a:miter lim="400000"/>
          </a:ln>
        </p:spPr>
        <p:txBody>
          <a:bodyPr lIns="45719" rIns="45719" anchor="ctr"/>
          <a:lstStyle/>
          <a:p>
            <a:endParaRPr/>
          </a:p>
        </p:txBody>
      </p:sp>
      <p:sp>
        <p:nvSpPr>
          <p:cNvPr id="32" name="Title Text"/>
          <p:cNvSpPr txBox="1">
            <a:spLocks noGrp="1"/>
          </p:cNvSpPr>
          <p:nvPr>
            <p:ph type="title"/>
          </p:nvPr>
        </p:nvSpPr>
        <p:spPr>
          <a:xfrm>
            <a:off x="831850" y="1078991"/>
            <a:ext cx="5266945" cy="3136393"/>
          </a:xfrm>
          <a:prstGeom prst="rect">
            <a:avLst/>
          </a:prstGeom>
        </p:spPr>
        <p:txBody>
          <a:bodyPr anchor="b"/>
          <a:lstStyle>
            <a:lvl1pPr>
              <a:defRPr sz="4800"/>
            </a:lvl1pPr>
          </a:lstStyle>
          <a:p>
            <a:r>
              <a:t>Title Text</a:t>
            </a:r>
          </a:p>
        </p:txBody>
      </p:sp>
      <p:sp>
        <p:nvSpPr>
          <p:cNvPr id="33" name="Body Level One…"/>
          <p:cNvSpPr txBox="1">
            <a:spLocks noGrp="1"/>
          </p:cNvSpPr>
          <p:nvPr>
            <p:ph type="body" sz="quarter" idx="1"/>
          </p:nvPr>
        </p:nvSpPr>
        <p:spPr>
          <a:xfrm>
            <a:off x="831850" y="4279391"/>
            <a:ext cx="5266945" cy="1500188"/>
          </a:xfrm>
          <a:prstGeom prst="rect">
            <a:avLst/>
          </a:prstGeom>
        </p:spPr>
        <p:txBody>
          <a:bodyPr/>
          <a:lstStyle>
            <a:lvl1pPr marL="0" indent="0">
              <a:buSzTx/>
              <a:buFontTx/>
              <a:buNone/>
              <a:defRPr sz="2400" cap="all"/>
            </a:lvl1pPr>
            <a:lvl2pPr marL="0" indent="457200">
              <a:buSzTx/>
              <a:buFontTx/>
              <a:buNone/>
              <a:defRPr sz="2400" cap="all"/>
            </a:lvl2pPr>
            <a:lvl3pPr marL="0" indent="914400">
              <a:buSzTx/>
              <a:buFontTx/>
              <a:buNone/>
              <a:defRPr sz="2400" cap="all"/>
            </a:lvl3pPr>
            <a:lvl4pPr marL="0" indent="1371600">
              <a:buSzTx/>
              <a:buFontTx/>
              <a:buNone/>
              <a:defRPr sz="2400" cap="all"/>
            </a:lvl4pPr>
            <a:lvl5pPr marL="0" indent="1828800">
              <a:buSzTx/>
              <a:buFontTx/>
              <a:buNone/>
              <a:defRPr sz="2400" cap="all"/>
            </a:lvl5p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1" name="Title Text"/>
          <p:cNvSpPr txBox="1">
            <a:spLocks noGrp="1"/>
          </p:cNvSpPr>
          <p:nvPr>
            <p:ph type="title"/>
          </p:nvPr>
        </p:nvSpPr>
        <p:spPr>
          <a:prstGeom prst="rect">
            <a:avLst/>
          </a:prstGeom>
        </p:spPr>
        <p:txBody>
          <a:bodyPr/>
          <a:lstStyle/>
          <a:p>
            <a:r>
              <a:t>Title Text</a:t>
            </a:r>
          </a:p>
        </p:txBody>
      </p:sp>
      <p:sp>
        <p:nvSpPr>
          <p:cNvPr id="42" name="Body Level One…"/>
          <p:cNvSpPr txBox="1">
            <a:spLocks noGrp="1"/>
          </p:cNvSpPr>
          <p:nvPr>
            <p:ph type="body" sz="half" idx="1"/>
          </p:nvPr>
        </p:nvSpPr>
        <p:spPr>
          <a:xfrm>
            <a:off x="838200" y="2011679"/>
            <a:ext cx="4937760" cy="4160521"/>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0"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51" name="Body Level One…"/>
          <p:cNvSpPr txBox="1">
            <a:spLocks noGrp="1"/>
          </p:cNvSpPr>
          <p:nvPr>
            <p:ph type="body" sz="quarter" idx="1"/>
          </p:nvPr>
        </p:nvSpPr>
        <p:spPr>
          <a:xfrm>
            <a:off x="839787" y="2011679"/>
            <a:ext cx="4937761" cy="950977"/>
          </a:xfrm>
          <a:prstGeom prst="rect">
            <a:avLst/>
          </a:prstGeom>
        </p:spPr>
        <p:txBody>
          <a:bodyPr anchor="b"/>
          <a:lstStyle>
            <a:lvl1pPr marL="0" indent="0">
              <a:buSzTx/>
              <a:buFontTx/>
              <a:buNone/>
              <a:defRPr b="1"/>
            </a:lvl1pPr>
            <a:lvl2pPr marL="0" indent="457200">
              <a:buSzTx/>
              <a:buFontTx/>
              <a:buNone/>
              <a:defRPr b="1"/>
            </a:lvl2pPr>
            <a:lvl3pPr marL="0" indent="914400">
              <a:buSzTx/>
              <a:buFontTx/>
              <a:buNone/>
              <a:defRPr b="1"/>
            </a:lvl3pPr>
            <a:lvl4pPr marL="0" indent="1371600">
              <a:buSzTx/>
              <a:buFontTx/>
              <a:buNone/>
              <a:defRPr b="1"/>
            </a:lvl4pPr>
            <a:lvl5pPr marL="0" indent="1828800">
              <a:buSzTx/>
              <a:buFontTx/>
              <a:buNone/>
              <a:defRPr b="1"/>
            </a:lvl5pPr>
          </a:lstStyle>
          <a:p>
            <a:r>
              <a:t>Body Level One</a:t>
            </a:r>
          </a:p>
          <a:p>
            <a:pPr lvl="1"/>
            <a:r>
              <a:t>Body Level Two</a:t>
            </a:r>
          </a:p>
          <a:p>
            <a:pPr lvl="2"/>
            <a:r>
              <a:t>Body Level Three</a:t>
            </a:r>
          </a:p>
          <a:p>
            <a:pPr lvl="3"/>
            <a:r>
              <a:t>Body Level Four</a:t>
            </a:r>
          </a:p>
          <a:p>
            <a:pPr lvl="4"/>
            <a:r>
              <a:t>Body Level Five</a:t>
            </a:r>
          </a:p>
        </p:txBody>
      </p:sp>
      <p:sp>
        <p:nvSpPr>
          <p:cNvPr id="52" name="Text Placeholder 4"/>
          <p:cNvSpPr>
            <a:spLocks noGrp="1"/>
          </p:cNvSpPr>
          <p:nvPr>
            <p:ph type="body" sz="quarter" idx="21"/>
          </p:nvPr>
        </p:nvSpPr>
        <p:spPr>
          <a:xfrm>
            <a:off x="6419088" y="2011679"/>
            <a:ext cx="4937761" cy="950976"/>
          </a:xfrm>
          <a:prstGeom prst="rect">
            <a:avLst/>
          </a:prstGeom>
        </p:spPr>
        <p:txBody>
          <a:bodyPr anchor="b"/>
          <a:lstStyle/>
          <a:p>
            <a:pPr marL="0" indent="0">
              <a:buSzTx/>
              <a:buFontTx/>
              <a:buNone/>
              <a:defRPr b="1"/>
            </a:pPr>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60" name="Graphic 1"/>
          <p:cNvSpPr/>
          <p:nvPr/>
        </p:nvSpPr>
        <p:spPr>
          <a:xfrm rot="10800000" flipV="1">
            <a:off x="1942813" y="181595"/>
            <a:ext cx="8279549" cy="6044818"/>
          </a:xfrm>
          <a:custGeom>
            <a:avLst/>
            <a:gdLst/>
            <a:ahLst/>
            <a:cxnLst>
              <a:cxn ang="0">
                <a:pos x="wd2" y="hd2"/>
              </a:cxn>
              <a:cxn ang="5400000">
                <a:pos x="wd2" y="hd2"/>
              </a:cxn>
              <a:cxn ang="10800000">
                <a:pos x="wd2" y="hd2"/>
              </a:cxn>
              <a:cxn ang="16200000">
                <a:pos x="wd2" y="hd2"/>
              </a:cxn>
            </a:cxnLst>
            <a:rect l="0" t="0" r="r" b="b"/>
            <a:pathLst>
              <a:path w="21409" h="21074" extrusionOk="0">
                <a:moveTo>
                  <a:pt x="16916" y="3151"/>
                </a:moveTo>
                <a:cubicBezTo>
                  <a:pt x="16787" y="3239"/>
                  <a:pt x="14238" y="4642"/>
                  <a:pt x="10708" y="4294"/>
                </a:cubicBezTo>
                <a:cubicBezTo>
                  <a:pt x="10584" y="4281"/>
                  <a:pt x="10466" y="4274"/>
                  <a:pt x="10346" y="4267"/>
                </a:cubicBezTo>
                <a:cubicBezTo>
                  <a:pt x="9285" y="4204"/>
                  <a:pt x="8243" y="4173"/>
                  <a:pt x="7804" y="4096"/>
                </a:cubicBezTo>
                <a:cubicBezTo>
                  <a:pt x="7460" y="4036"/>
                  <a:pt x="5702" y="3522"/>
                  <a:pt x="5187" y="3089"/>
                </a:cubicBezTo>
                <a:cubicBezTo>
                  <a:pt x="4660" y="2644"/>
                  <a:pt x="4162" y="2152"/>
                  <a:pt x="3668" y="1659"/>
                </a:cubicBezTo>
                <a:cubicBezTo>
                  <a:pt x="3453" y="1446"/>
                  <a:pt x="3225" y="1252"/>
                  <a:pt x="3031" y="1008"/>
                </a:cubicBezTo>
                <a:cubicBezTo>
                  <a:pt x="2837" y="762"/>
                  <a:pt x="2653" y="507"/>
                  <a:pt x="2443" y="280"/>
                </a:cubicBezTo>
                <a:cubicBezTo>
                  <a:pt x="2383" y="215"/>
                  <a:pt x="2323" y="145"/>
                  <a:pt x="2235" y="134"/>
                </a:cubicBezTo>
                <a:cubicBezTo>
                  <a:pt x="2215" y="131"/>
                  <a:pt x="2195" y="132"/>
                  <a:pt x="2175" y="135"/>
                </a:cubicBezTo>
                <a:cubicBezTo>
                  <a:pt x="2153" y="138"/>
                  <a:pt x="2136" y="154"/>
                  <a:pt x="2128" y="180"/>
                </a:cubicBezTo>
                <a:cubicBezTo>
                  <a:pt x="2120" y="210"/>
                  <a:pt x="2133" y="227"/>
                  <a:pt x="2150" y="243"/>
                </a:cubicBezTo>
                <a:cubicBezTo>
                  <a:pt x="2161" y="253"/>
                  <a:pt x="2173" y="271"/>
                  <a:pt x="2188" y="274"/>
                </a:cubicBezTo>
                <a:cubicBezTo>
                  <a:pt x="2283" y="292"/>
                  <a:pt x="2319" y="387"/>
                  <a:pt x="2364" y="471"/>
                </a:cubicBezTo>
                <a:cubicBezTo>
                  <a:pt x="2384" y="507"/>
                  <a:pt x="2405" y="535"/>
                  <a:pt x="2369" y="586"/>
                </a:cubicBezTo>
                <a:cubicBezTo>
                  <a:pt x="2338" y="631"/>
                  <a:pt x="2370" y="655"/>
                  <a:pt x="2402" y="667"/>
                </a:cubicBezTo>
                <a:cubicBezTo>
                  <a:pt x="2447" y="684"/>
                  <a:pt x="2500" y="681"/>
                  <a:pt x="2551" y="737"/>
                </a:cubicBezTo>
                <a:cubicBezTo>
                  <a:pt x="2361" y="742"/>
                  <a:pt x="2280" y="594"/>
                  <a:pt x="2193" y="457"/>
                </a:cubicBezTo>
                <a:cubicBezTo>
                  <a:pt x="2161" y="407"/>
                  <a:pt x="2139" y="348"/>
                  <a:pt x="2112" y="292"/>
                </a:cubicBezTo>
                <a:cubicBezTo>
                  <a:pt x="2077" y="224"/>
                  <a:pt x="2037" y="221"/>
                  <a:pt x="1986" y="281"/>
                </a:cubicBezTo>
                <a:cubicBezTo>
                  <a:pt x="1941" y="336"/>
                  <a:pt x="1919" y="331"/>
                  <a:pt x="1904" y="257"/>
                </a:cubicBezTo>
                <a:cubicBezTo>
                  <a:pt x="1881" y="140"/>
                  <a:pt x="1828" y="58"/>
                  <a:pt x="1738" y="16"/>
                </a:cubicBezTo>
                <a:cubicBezTo>
                  <a:pt x="1718" y="6"/>
                  <a:pt x="1694" y="-14"/>
                  <a:pt x="1676" y="16"/>
                </a:cubicBezTo>
                <a:cubicBezTo>
                  <a:pt x="1659" y="40"/>
                  <a:pt x="1673" y="70"/>
                  <a:pt x="1685" y="92"/>
                </a:cubicBezTo>
                <a:cubicBezTo>
                  <a:pt x="1706" y="131"/>
                  <a:pt x="1724" y="168"/>
                  <a:pt x="1732" y="215"/>
                </a:cubicBezTo>
                <a:cubicBezTo>
                  <a:pt x="1738" y="246"/>
                  <a:pt x="1744" y="280"/>
                  <a:pt x="1727" y="303"/>
                </a:cubicBezTo>
                <a:cubicBezTo>
                  <a:pt x="1661" y="403"/>
                  <a:pt x="1709" y="449"/>
                  <a:pt x="1767" y="502"/>
                </a:cubicBezTo>
                <a:cubicBezTo>
                  <a:pt x="1846" y="574"/>
                  <a:pt x="1877" y="680"/>
                  <a:pt x="1859" y="806"/>
                </a:cubicBezTo>
                <a:cubicBezTo>
                  <a:pt x="1852" y="857"/>
                  <a:pt x="1857" y="888"/>
                  <a:pt x="1904" y="886"/>
                </a:cubicBezTo>
                <a:cubicBezTo>
                  <a:pt x="1922" y="886"/>
                  <a:pt x="1927" y="904"/>
                  <a:pt x="1934" y="922"/>
                </a:cubicBezTo>
                <a:cubicBezTo>
                  <a:pt x="2082" y="1362"/>
                  <a:pt x="2295" y="1748"/>
                  <a:pt x="2545" y="2103"/>
                </a:cubicBezTo>
                <a:cubicBezTo>
                  <a:pt x="2748" y="2390"/>
                  <a:pt x="2972" y="2650"/>
                  <a:pt x="3204" y="2902"/>
                </a:cubicBezTo>
                <a:cubicBezTo>
                  <a:pt x="3211" y="2910"/>
                  <a:pt x="3218" y="2919"/>
                  <a:pt x="3221" y="2935"/>
                </a:cubicBezTo>
                <a:cubicBezTo>
                  <a:pt x="3112" y="2904"/>
                  <a:pt x="3017" y="2840"/>
                  <a:pt x="2926" y="2768"/>
                </a:cubicBezTo>
                <a:cubicBezTo>
                  <a:pt x="2684" y="2579"/>
                  <a:pt x="2479" y="2333"/>
                  <a:pt x="2273" y="2092"/>
                </a:cubicBezTo>
                <a:cubicBezTo>
                  <a:pt x="2147" y="1944"/>
                  <a:pt x="2018" y="1801"/>
                  <a:pt x="1880" y="1670"/>
                </a:cubicBezTo>
                <a:cubicBezTo>
                  <a:pt x="1857" y="1648"/>
                  <a:pt x="1840" y="1621"/>
                  <a:pt x="1824" y="1593"/>
                </a:cubicBezTo>
                <a:cubicBezTo>
                  <a:pt x="1815" y="1577"/>
                  <a:pt x="1804" y="1563"/>
                  <a:pt x="1785" y="1569"/>
                </a:cubicBezTo>
                <a:cubicBezTo>
                  <a:pt x="1762" y="1577"/>
                  <a:pt x="1760" y="1600"/>
                  <a:pt x="1757" y="1624"/>
                </a:cubicBezTo>
                <a:cubicBezTo>
                  <a:pt x="1751" y="1698"/>
                  <a:pt x="1765" y="1765"/>
                  <a:pt x="1794" y="1829"/>
                </a:cubicBezTo>
                <a:cubicBezTo>
                  <a:pt x="1869" y="1992"/>
                  <a:pt x="1980" y="2118"/>
                  <a:pt x="2094" y="2238"/>
                </a:cubicBezTo>
                <a:cubicBezTo>
                  <a:pt x="2242" y="2392"/>
                  <a:pt x="2385" y="2552"/>
                  <a:pt x="2515" y="2728"/>
                </a:cubicBezTo>
                <a:cubicBezTo>
                  <a:pt x="2524" y="2740"/>
                  <a:pt x="2542" y="2748"/>
                  <a:pt x="2536" y="2784"/>
                </a:cubicBezTo>
                <a:cubicBezTo>
                  <a:pt x="2454" y="2701"/>
                  <a:pt x="2377" y="2620"/>
                  <a:pt x="2298" y="2543"/>
                </a:cubicBezTo>
                <a:cubicBezTo>
                  <a:pt x="2221" y="2465"/>
                  <a:pt x="2143" y="2387"/>
                  <a:pt x="2065" y="2311"/>
                </a:cubicBezTo>
                <a:cubicBezTo>
                  <a:pt x="2047" y="2292"/>
                  <a:pt x="2027" y="2266"/>
                  <a:pt x="2001" y="2289"/>
                </a:cubicBezTo>
                <a:cubicBezTo>
                  <a:pt x="1973" y="2313"/>
                  <a:pt x="1977" y="2351"/>
                  <a:pt x="1984" y="2383"/>
                </a:cubicBezTo>
                <a:cubicBezTo>
                  <a:pt x="2005" y="2474"/>
                  <a:pt x="2043" y="2555"/>
                  <a:pt x="2094" y="2627"/>
                </a:cubicBezTo>
                <a:cubicBezTo>
                  <a:pt x="2267" y="2863"/>
                  <a:pt x="2467" y="3067"/>
                  <a:pt x="2653" y="3288"/>
                </a:cubicBezTo>
                <a:cubicBezTo>
                  <a:pt x="2753" y="3407"/>
                  <a:pt x="2845" y="3535"/>
                  <a:pt x="2933" y="3667"/>
                </a:cubicBezTo>
                <a:cubicBezTo>
                  <a:pt x="2952" y="3697"/>
                  <a:pt x="2951" y="3725"/>
                  <a:pt x="2946" y="3759"/>
                </a:cubicBezTo>
                <a:cubicBezTo>
                  <a:pt x="2922" y="3897"/>
                  <a:pt x="2958" y="3944"/>
                  <a:pt x="3074" y="3918"/>
                </a:cubicBezTo>
                <a:cubicBezTo>
                  <a:pt x="3109" y="3910"/>
                  <a:pt x="3134" y="3918"/>
                  <a:pt x="3155" y="3950"/>
                </a:cubicBezTo>
                <a:cubicBezTo>
                  <a:pt x="3421" y="4355"/>
                  <a:pt x="3734" y="4695"/>
                  <a:pt x="4077" y="4998"/>
                </a:cubicBezTo>
                <a:cubicBezTo>
                  <a:pt x="4217" y="5121"/>
                  <a:pt x="4361" y="5238"/>
                  <a:pt x="4507" y="5347"/>
                </a:cubicBezTo>
                <a:cubicBezTo>
                  <a:pt x="4507" y="5355"/>
                  <a:pt x="4507" y="5364"/>
                  <a:pt x="4507" y="5372"/>
                </a:cubicBezTo>
                <a:cubicBezTo>
                  <a:pt x="4506" y="5383"/>
                  <a:pt x="4505" y="5389"/>
                  <a:pt x="4504" y="5398"/>
                </a:cubicBezTo>
                <a:cubicBezTo>
                  <a:pt x="4297" y="5230"/>
                  <a:pt x="4093" y="5057"/>
                  <a:pt x="3894" y="4876"/>
                </a:cubicBezTo>
                <a:cubicBezTo>
                  <a:pt x="3353" y="4383"/>
                  <a:pt x="2836" y="3854"/>
                  <a:pt x="2311" y="3337"/>
                </a:cubicBezTo>
                <a:cubicBezTo>
                  <a:pt x="2135" y="3163"/>
                  <a:pt x="1995" y="2941"/>
                  <a:pt x="1836" y="2745"/>
                </a:cubicBezTo>
                <a:cubicBezTo>
                  <a:pt x="1730" y="2614"/>
                  <a:pt x="1628" y="2477"/>
                  <a:pt x="1505" y="2370"/>
                </a:cubicBezTo>
                <a:cubicBezTo>
                  <a:pt x="1454" y="2327"/>
                  <a:pt x="1401" y="2288"/>
                  <a:pt x="1333" y="2299"/>
                </a:cubicBezTo>
                <a:cubicBezTo>
                  <a:pt x="1306" y="2303"/>
                  <a:pt x="1276" y="2313"/>
                  <a:pt x="1267" y="2353"/>
                </a:cubicBezTo>
                <a:cubicBezTo>
                  <a:pt x="1259" y="2393"/>
                  <a:pt x="1283" y="2412"/>
                  <a:pt x="1305" y="2429"/>
                </a:cubicBezTo>
                <a:cubicBezTo>
                  <a:pt x="1311" y="2434"/>
                  <a:pt x="1317" y="2440"/>
                  <a:pt x="1323" y="2440"/>
                </a:cubicBezTo>
                <a:cubicBezTo>
                  <a:pt x="1432" y="2449"/>
                  <a:pt x="1458" y="2568"/>
                  <a:pt x="1509" y="2653"/>
                </a:cubicBezTo>
                <a:cubicBezTo>
                  <a:pt x="1526" y="2680"/>
                  <a:pt x="1527" y="2706"/>
                  <a:pt x="1509" y="2737"/>
                </a:cubicBezTo>
                <a:cubicBezTo>
                  <a:pt x="1478" y="2793"/>
                  <a:pt x="1500" y="2818"/>
                  <a:pt x="1542" y="2834"/>
                </a:cubicBezTo>
                <a:cubicBezTo>
                  <a:pt x="1583" y="2849"/>
                  <a:pt x="1628" y="2854"/>
                  <a:pt x="1673" y="2890"/>
                </a:cubicBezTo>
                <a:cubicBezTo>
                  <a:pt x="1602" y="2919"/>
                  <a:pt x="1552" y="2888"/>
                  <a:pt x="1506" y="2849"/>
                </a:cubicBezTo>
                <a:cubicBezTo>
                  <a:pt x="1402" y="2764"/>
                  <a:pt x="1335" y="2638"/>
                  <a:pt x="1272" y="2509"/>
                </a:cubicBezTo>
                <a:cubicBezTo>
                  <a:pt x="1259" y="2484"/>
                  <a:pt x="1249" y="2456"/>
                  <a:pt x="1231" y="2435"/>
                </a:cubicBezTo>
                <a:cubicBezTo>
                  <a:pt x="1199" y="2395"/>
                  <a:pt x="1165" y="2390"/>
                  <a:pt x="1125" y="2440"/>
                </a:cubicBezTo>
                <a:cubicBezTo>
                  <a:pt x="1073" y="2505"/>
                  <a:pt x="1055" y="2501"/>
                  <a:pt x="1038" y="2417"/>
                </a:cubicBezTo>
                <a:cubicBezTo>
                  <a:pt x="1015" y="2303"/>
                  <a:pt x="963" y="2224"/>
                  <a:pt x="874" y="2182"/>
                </a:cubicBezTo>
                <a:cubicBezTo>
                  <a:pt x="855" y="2173"/>
                  <a:pt x="836" y="2160"/>
                  <a:pt x="816" y="2180"/>
                </a:cubicBezTo>
                <a:cubicBezTo>
                  <a:pt x="795" y="2204"/>
                  <a:pt x="809" y="2227"/>
                  <a:pt x="817" y="2249"/>
                </a:cubicBezTo>
                <a:cubicBezTo>
                  <a:pt x="829" y="2283"/>
                  <a:pt x="843" y="2317"/>
                  <a:pt x="853" y="2353"/>
                </a:cubicBezTo>
                <a:cubicBezTo>
                  <a:pt x="872" y="2411"/>
                  <a:pt x="875" y="2471"/>
                  <a:pt x="840" y="2527"/>
                </a:cubicBezTo>
                <a:cubicBezTo>
                  <a:pt x="815" y="2568"/>
                  <a:pt x="817" y="2594"/>
                  <a:pt x="851" y="2622"/>
                </a:cubicBezTo>
                <a:cubicBezTo>
                  <a:pt x="958" y="2709"/>
                  <a:pt x="1026" y="2823"/>
                  <a:pt x="989" y="3000"/>
                </a:cubicBezTo>
                <a:cubicBezTo>
                  <a:pt x="983" y="3025"/>
                  <a:pt x="990" y="3050"/>
                  <a:pt x="1012" y="3048"/>
                </a:cubicBezTo>
                <a:cubicBezTo>
                  <a:pt x="1061" y="3044"/>
                  <a:pt x="1069" y="3084"/>
                  <a:pt x="1083" y="3126"/>
                </a:cubicBezTo>
                <a:cubicBezTo>
                  <a:pt x="1218" y="3529"/>
                  <a:pt x="1413" y="3880"/>
                  <a:pt x="1637" y="4210"/>
                </a:cubicBezTo>
                <a:cubicBezTo>
                  <a:pt x="1860" y="4536"/>
                  <a:pt x="2110" y="4829"/>
                  <a:pt x="2377" y="5109"/>
                </a:cubicBezTo>
                <a:cubicBezTo>
                  <a:pt x="2302" y="5099"/>
                  <a:pt x="2205" y="5042"/>
                  <a:pt x="2112" y="4975"/>
                </a:cubicBezTo>
                <a:cubicBezTo>
                  <a:pt x="1865" y="4796"/>
                  <a:pt x="1662" y="4554"/>
                  <a:pt x="1455" y="4316"/>
                </a:cubicBezTo>
                <a:cubicBezTo>
                  <a:pt x="1311" y="4149"/>
                  <a:pt x="1170" y="3978"/>
                  <a:pt x="1009" y="3835"/>
                </a:cubicBezTo>
                <a:cubicBezTo>
                  <a:pt x="990" y="3820"/>
                  <a:pt x="978" y="3799"/>
                  <a:pt x="967" y="3774"/>
                </a:cubicBezTo>
                <a:cubicBezTo>
                  <a:pt x="958" y="3753"/>
                  <a:pt x="944" y="3732"/>
                  <a:pt x="920" y="3742"/>
                </a:cubicBezTo>
                <a:cubicBezTo>
                  <a:pt x="896" y="3753"/>
                  <a:pt x="893" y="3781"/>
                  <a:pt x="893" y="3806"/>
                </a:cubicBezTo>
                <a:cubicBezTo>
                  <a:pt x="897" y="3899"/>
                  <a:pt x="917" y="3983"/>
                  <a:pt x="959" y="4057"/>
                </a:cubicBezTo>
                <a:cubicBezTo>
                  <a:pt x="1042" y="4207"/>
                  <a:pt x="1153" y="4323"/>
                  <a:pt x="1264" y="4440"/>
                </a:cubicBezTo>
                <a:cubicBezTo>
                  <a:pt x="1417" y="4600"/>
                  <a:pt x="1559" y="4774"/>
                  <a:pt x="1687" y="4969"/>
                </a:cubicBezTo>
                <a:cubicBezTo>
                  <a:pt x="1595" y="4874"/>
                  <a:pt x="1503" y="4778"/>
                  <a:pt x="1409" y="4683"/>
                </a:cubicBezTo>
                <a:cubicBezTo>
                  <a:pt x="1339" y="4611"/>
                  <a:pt x="1266" y="4543"/>
                  <a:pt x="1195" y="4473"/>
                </a:cubicBezTo>
                <a:cubicBezTo>
                  <a:pt x="1177" y="4456"/>
                  <a:pt x="1159" y="4437"/>
                  <a:pt x="1135" y="4460"/>
                </a:cubicBezTo>
                <a:cubicBezTo>
                  <a:pt x="1113" y="4480"/>
                  <a:pt x="1116" y="4510"/>
                  <a:pt x="1121" y="4538"/>
                </a:cubicBezTo>
                <a:cubicBezTo>
                  <a:pt x="1138" y="4648"/>
                  <a:pt x="1186" y="4737"/>
                  <a:pt x="1246" y="4816"/>
                </a:cubicBezTo>
                <a:cubicBezTo>
                  <a:pt x="1319" y="4911"/>
                  <a:pt x="1395" y="5001"/>
                  <a:pt x="1474" y="5092"/>
                </a:cubicBezTo>
                <a:cubicBezTo>
                  <a:pt x="1389" y="5067"/>
                  <a:pt x="1305" y="5042"/>
                  <a:pt x="1221" y="5022"/>
                </a:cubicBezTo>
                <a:cubicBezTo>
                  <a:pt x="1259" y="5202"/>
                  <a:pt x="1348" y="5238"/>
                  <a:pt x="1428" y="5266"/>
                </a:cubicBezTo>
                <a:cubicBezTo>
                  <a:pt x="1535" y="5302"/>
                  <a:pt x="1637" y="5347"/>
                  <a:pt x="1739" y="5398"/>
                </a:cubicBezTo>
                <a:cubicBezTo>
                  <a:pt x="1782" y="5449"/>
                  <a:pt x="1824" y="5499"/>
                  <a:pt x="1866" y="5552"/>
                </a:cubicBezTo>
                <a:cubicBezTo>
                  <a:pt x="1909" y="5606"/>
                  <a:pt x="1949" y="5661"/>
                  <a:pt x="1989" y="5718"/>
                </a:cubicBezTo>
                <a:cubicBezTo>
                  <a:pt x="2018" y="5760"/>
                  <a:pt x="2053" y="5796"/>
                  <a:pt x="2019" y="5868"/>
                </a:cubicBezTo>
                <a:cubicBezTo>
                  <a:pt x="2004" y="5900"/>
                  <a:pt x="2102" y="6078"/>
                  <a:pt x="2133" y="6089"/>
                </a:cubicBezTo>
                <a:cubicBezTo>
                  <a:pt x="2138" y="6090"/>
                  <a:pt x="2143" y="6092"/>
                  <a:pt x="2146" y="6092"/>
                </a:cubicBezTo>
                <a:cubicBezTo>
                  <a:pt x="2213" y="6085"/>
                  <a:pt x="2228" y="6138"/>
                  <a:pt x="2229" y="6205"/>
                </a:cubicBezTo>
                <a:cubicBezTo>
                  <a:pt x="2230" y="6271"/>
                  <a:pt x="2219" y="6351"/>
                  <a:pt x="2310" y="6319"/>
                </a:cubicBezTo>
                <a:cubicBezTo>
                  <a:pt x="2320" y="6316"/>
                  <a:pt x="2323" y="6325"/>
                  <a:pt x="2327" y="6336"/>
                </a:cubicBezTo>
                <a:cubicBezTo>
                  <a:pt x="2426" y="6614"/>
                  <a:pt x="2594" y="6829"/>
                  <a:pt x="2759" y="7043"/>
                </a:cubicBezTo>
                <a:cubicBezTo>
                  <a:pt x="2768" y="7054"/>
                  <a:pt x="2777" y="7065"/>
                  <a:pt x="2786" y="7076"/>
                </a:cubicBezTo>
                <a:cubicBezTo>
                  <a:pt x="2613" y="7022"/>
                  <a:pt x="2042" y="6952"/>
                  <a:pt x="1875" y="6975"/>
                </a:cubicBezTo>
                <a:cubicBezTo>
                  <a:pt x="1726" y="6995"/>
                  <a:pt x="885" y="6656"/>
                  <a:pt x="711" y="6456"/>
                </a:cubicBezTo>
                <a:cubicBezTo>
                  <a:pt x="687" y="6613"/>
                  <a:pt x="739" y="6675"/>
                  <a:pt x="780" y="6746"/>
                </a:cubicBezTo>
                <a:cubicBezTo>
                  <a:pt x="839" y="6847"/>
                  <a:pt x="848" y="6919"/>
                  <a:pt x="738" y="7000"/>
                </a:cubicBezTo>
                <a:cubicBezTo>
                  <a:pt x="421" y="7230"/>
                  <a:pt x="424" y="7238"/>
                  <a:pt x="722" y="7550"/>
                </a:cubicBezTo>
                <a:cubicBezTo>
                  <a:pt x="735" y="7564"/>
                  <a:pt x="729" y="7610"/>
                  <a:pt x="732" y="7641"/>
                </a:cubicBezTo>
                <a:cubicBezTo>
                  <a:pt x="655" y="7687"/>
                  <a:pt x="564" y="7566"/>
                  <a:pt x="471" y="7697"/>
                </a:cubicBezTo>
                <a:cubicBezTo>
                  <a:pt x="869" y="8270"/>
                  <a:pt x="1475" y="8816"/>
                  <a:pt x="2024" y="9247"/>
                </a:cubicBezTo>
                <a:cubicBezTo>
                  <a:pt x="1580" y="9389"/>
                  <a:pt x="1313" y="8891"/>
                  <a:pt x="987" y="8955"/>
                </a:cubicBezTo>
                <a:cubicBezTo>
                  <a:pt x="824" y="9110"/>
                  <a:pt x="1309" y="9362"/>
                  <a:pt x="846" y="9435"/>
                </a:cubicBezTo>
                <a:cubicBezTo>
                  <a:pt x="1047" y="9572"/>
                  <a:pt x="1196" y="9706"/>
                  <a:pt x="1334" y="9863"/>
                </a:cubicBezTo>
                <a:cubicBezTo>
                  <a:pt x="1580" y="10144"/>
                  <a:pt x="1628" y="10331"/>
                  <a:pt x="1515" y="10709"/>
                </a:cubicBezTo>
                <a:cubicBezTo>
                  <a:pt x="1440" y="10958"/>
                  <a:pt x="1332" y="11186"/>
                  <a:pt x="1428" y="11484"/>
                </a:cubicBezTo>
                <a:cubicBezTo>
                  <a:pt x="1493" y="11687"/>
                  <a:pt x="1468" y="11821"/>
                  <a:pt x="1219" y="11729"/>
                </a:cubicBezTo>
                <a:cubicBezTo>
                  <a:pt x="950" y="11631"/>
                  <a:pt x="848" y="11815"/>
                  <a:pt x="917" y="12171"/>
                </a:cubicBezTo>
                <a:cubicBezTo>
                  <a:pt x="960" y="12400"/>
                  <a:pt x="914" y="12471"/>
                  <a:pt x="730" y="12445"/>
                </a:cubicBezTo>
                <a:cubicBezTo>
                  <a:pt x="526" y="12415"/>
                  <a:pt x="332" y="12266"/>
                  <a:pt x="79" y="12337"/>
                </a:cubicBezTo>
                <a:cubicBezTo>
                  <a:pt x="281" y="12754"/>
                  <a:pt x="712" y="12636"/>
                  <a:pt x="948" y="13032"/>
                </a:cubicBezTo>
                <a:cubicBezTo>
                  <a:pt x="667" y="13034"/>
                  <a:pt x="453" y="13032"/>
                  <a:pt x="245" y="12945"/>
                </a:cubicBezTo>
                <a:cubicBezTo>
                  <a:pt x="159" y="12910"/>
                  <a:pt x="64" y="12874"/>
                  <a:pt x="16" y="12994"/>
                </a:cubicBezTo>
                <a:cubicBezTo>
                  <a:pt x="-42" y="13138"/>
                  <a:pt x="76" y="13193"/>
                  <a:pt x="146" y="13219"/>
                </a:cubicBezTo>
                <a:cubicBezTo>
                  <a:pt x="344" y="13292"/>
                  <a:pt x="497" y="13465"/>
                  <a:pt x="662" y="13600"/>
                </a:cubicBezTo>
                <a:cubicBezTo>
                  <a:pt x="1023" y="13897"/>
                  <a:pt x="1419" y="14144"/>
                  <a:pt x="1725" y="14633"/>
                </a:cubicBezTo>
                <a:cubicBezTo>
                  <a:pt x="1341" y="14508"/>
                  <a:pt x="1054" y="14218"/>
                  <a:pt x="696" y="14158"/>
                </a:cubicBezTo>
                <a:cubicBezTo>
                  <a:pt x="1007" y="14605"/>
                  <a:pt x="1404" y="14896"/>
                  <a:pt x="1782" y="15221"/>
                </a:cubicBezTo>
                <a:cubicBezTo>
                  <a:pt x="1889" y="15312"/>
                  <a:pt x="1999" y="15375"/>
                  <a:pt x="2023" y="15574"/>
                </a:cubicBezTo>
                <a:cubicBezTo>
                  <a:pt x="2070" y="15959"/>
                  <a:pt x="2210" y="16280"/>
                  <a:pt x="2511" y="16449"/>
                </a:cubicBezTo>
                <a:cubicBezTo>
                  <a:pt x="2513" y="16451"/>
                  <a:pt x="2497" y="16508"/>
                  <a:pt x="2486" y="16549"/>
                </a:cubicBezTo>
                <a:cubicBezTo>
                  <a:pt x="2303" y="16561"/>
                  <a:pt x="2159" y="16333"/>
                  <a:pt x="1924" y="16407"/>
                </a:cubicBezTo>
                <a:cubicBezTo>
                  <a:pt x="2147" y="16717"/>
                  <a:pt x="2335" y="16995"/>
                  <a:pt x="2654" y="17143"/>
                </a:cubicBezTo>
                <a:cubicBezTo>
                  <a:pt x="2909" y="17261"/>
                  <a:pt x="3223" y="17328"/>
                  <a:pt x="3408" y="17709"/>
                </a:cubicBezTo>
                <a:cubicBezTo>
                  <a:pt x="3194" y="17784"/>
                  <a:pt x="3033" y="17690"/>
                  <a:pt x="2873" y="17623"/>
                </a:cubicBezTo>
                <a:cubicBezTo>
                  <a:pt x="2626" y="17521"/>
                  <a:pt x="2384" y="17404"/>
                  <a:pt x="2137" y="17300"/>
                </a:cubicBezTo>
                <a:cubicBezTo>
                  <a:pt x="2043" y="17261"/>
                  <a:pt x="1941" y="17231"/>
                  <a:pt x="1881" y="17421"/>
                </a:cubicBezTo>
                <a:cubicBezTo>
                  <a:pt x="2193" y="17462"/>
                  <a:pt x="2381" y="17717"/>
                  <a:pt x="2578" y="17956"/>
                </a:cubicBezTo>
                <a:cubicBezTo>
                  <a:pt x="2688" y="18091"/>
                  <a:pt x="2778" y="18272"/>
                  <a:pt x="2977" y="18203"/>
                </a:cubicBezTo>
                <a:cubicBezTo>
                  <a:pt x="3082" y="18168"/>
                  <a:pt x="3149" y="18269"/>
                  <a:pt x="3137" y="18393"/>
                </a:cubicBezTo>
                <a:cubicBezTo>
                  <a:pt x="3098" y="18832"/>
                  <a:pt x="3341" y="18986"/>
                  <a:pt x="3594" y="19070"/>
                </a:cubicBezTo>
                <a:cubicBezTo>
                  <a:pt x="4071" y="19230"/>
                  <a:pt x="4469" y="19605"/>
                  <a:pt x="4934" y="19810"/>
                </a:cubicBezTo>
                <a:cubicBezTo>
                  <a:pt x="5386" y="20009"/>
                  <a:pt x="8780" y="20933"/>
                  <a:pt x="9639" y="21025"/>
                </a:cubicBezTo>
                <a:cubicBezTo>
                  <a:pt x="14898" y="21586"/>
                  <a:pt x="18680" y="17157"/>
                  <a:pt x="18697" y="17096"/>
                </a:cubicBezTo>
                <a:cubicBezTo>
                  <a:pt x="18777" y="16812"/>
                  <a:pt x="18974" y="16689"/>
                  <a:pt x="19153" y="16536"/>
                </a:cubicBezTo>
                <a:cubicBezTo>
                  <a:pt x="19309" y="16403"/>
                  <a:pt x="19475" y="16261"/>
                  <a:pt x="19539" y="16032"/>
                </a:cubicBezTo>
                <a:cubicBezTo>
                  <a:pt x="19625" y="15729"/>
                  <a:pt x="19383" y="15978"/>
                  <a:pt x="19338" y="15861"/>
                </a:cubicBezTo>
                <a:cubicBezTo>
                  <a:pt x="19430" y="15704"/>
                  <a:pt x="19573" y="15560"/>
                  <a:pt x="19611" y="15381"/>
                </a:cubicBezTo>
                <a:cubicBezTo>
                  <a:pt x="19747" y="14734"/>
                  <a:pt x="20040" y="14263"/>
                  <a:pt x="20478" y="13897"/>
                </a:cubicBezTo>
                <a:cubicBezTo>
                  <a:pt x="20604" y="13791"/>
                  <a:pt x="20687" y="13602"/>
                  <a:pt x="20859" y="13571"/>
                </a:cubicBezTo>
                <a:cubicBezTo>
                  <a:pt x="21241" y="13504"/>
                  <a:pt x="21120" y="12981"/>
                  <a:pt x="21322" y="12749"/>
                </a:cubicBezTo>
                <a:cubicBezTo>
                  <a:pt x="21360" y="12706"/>
                  <a:pt x="21394" y="11606"/>
                  <a:pt x="21387" y="11547"/>
                </a:cubicBezTo>
                <a:cubicBezTo>
                  <a:pt x="21377" y="11462"/>
                  <a:pt x="21332" y="12393"/>
                  <a:pt x="21293" y="12319"/>
                </a:cubicBezTo>
                <a:cubicBezTo>
                  <a:pt x="21253" y="12242"/>
                  <a:pt x="21194" y="12176"/>
                  <a:pt x="21222" y="12076"/>
                </a:cubicBezTo>
                <a:cubicBezTo>
                  <a:pt x="21234" y="12034"/>
                  <a:pt x="21226" y="11891"/>
                  <a:pt x="21315" y="12004"/>
                </a:cubicBezTo>
                <a:cubicBezTo>
                  <a:pt x="21558" y="12312"/>
                  <a:pt x="21292" y="10771"/>
                  <a:pt x="20956" y="10732"/>
                </a:cubicBezTo>
                <a:cubicBezTo>
                  <a:pt x="21078" y="10302"/>
                  <a:pt x="21078" y="10302"/>
                  <a:pt x="20679" y="10242"/>
                </a:cubicBezTo>
                <a:cubicBezTo>
                  <a:pt x="20832" y="9969"/>
                  <a:pt x="20832" y="9899"/>
                  <a:pt x="20647" y="9805"/>
                </a:cubicBezTo>
                <a:cubicBezTo>
                  <a:pt x="20468" y="9715"/>
                  <a:pt x="20270" y="9686"/>
                  <a:pt x="20105" y="9547"/>
                </a:cubicBezTo>
                <a:cubicBezTo>
                  <a:pt x="20257" y="9197"/>
                  <a:pt x="20300" y="8793"/>
                  <a:pt x="20614" y="8622"/>
                </a:cubicBezTo>
                <a:cubicBezTo>
                  <a:pt x="20664" y="8596"/>
                  <a:pt x="20698" y="8490"/>
                  <a:pt x="20665" y="8431"/>
                </a:cubicBezTo>
                <a:cubicBezTo>
                  <a:pt x="20551" y="8211"/>
                  <a:pt x="20715" y="7791"/>
                  <a:pt x="20360" y="7746"/>
                </a:cubicBezTo>
                <a:cubicBezTo>
                  <a:pt x="20316" y="7740"/>
                  <a:pt x="20275" y="7697"/>
                  <a:pt x="20310" y="7636"/>
                </a:cubicBezTo>
                <a:cubicBezTo>
                  <a:pt x="20429" y="7429"/>
                  <a:pt x="20285" y="7443"/>
                  <a:pt x="20197" y="7417"/>
                </a:cubicBezTo>
                <a:cubicBezTo>
                  <a:pt x="20091" y="7386"/>
                  <a:pt x="19971" y="7476"/>
                  <a:pt x="19873" y="7364"/>
                </a:cubicBezTo>
                <a:cubicBezTo>
                  <a:pt x="19896" y="7246"/>
                  <a:pt x="19981" y="7247"/>
                  <a:pt x="20041" y="7210"/>
                </a:cubicBezTo>
                <a:cubicBezTo>
                  <a:pt x="20217" y="7099"/>
                  <a:pt x="20360" y="6969"/>
                  <a:pt x="20368" y="6686"/>
                </a:cubicBezTo>
                <a:cubicBezTo>
                  <a:pt x="20375" y="6457"/>
                  <a:pt x="20393" y="6255"/>
                  <a:pt x="20151" y="6185"/>
                </a:cubicBezTo>
                <a:cubicBezTo>
                  <a:pt x="20113" y="6174"/>
                  <a:pt x="20093" y="6145"/>
                  <a:pt x="20086" y="6106"/>
                </a:cubicBezTo>
                <a:cubicBezTo>
                  <a:pt x="20114" y="6068"/>
                  <a:pt x="20140" y="6029"/>
                  <a:pt x="20173" y="6001"/>
                </a:cubicBezTo>
                <a:cubicBezTo>
                  <a:pt x="20281" y="5910"/>
                  <a:pt x="20318" y="5774"/>
                  <a:pt x="20350" y="5633"/>
                </a:cubicBezTo>
                <a:cubicBezTo>
                  <a:pt x="20371" y="5543"/>
                  <a:pt x="20395" y="5454"/>
                  <a:pt x="20443" y="5376"/>
                </a:cubicBezTo>
                <a:cubicBezTo>
                  <a:pt x="20471" y="5328"/>
                  <a:pt x="20507" y="5292"/>
                  <a:pt x="20552" y="5272"/>
                </a:cubicBezTo>
                <a:cubicBezTo>
                  <a:pt x="20591" y="5253"/>
                  <a:pt x="20603" y="5229"/>
                  <a:pt x="20576" y="5183"/>
                </a:cubicBezTo>
                <a:cubicBezTo>
                  <a:pt x="20501" y="5054"/>
                  <a:pt x="20471" y="4913"/>
                  <a:pt x="20521" y="4748"/>
                </a:cubicBezTo>
                <a:cubicBezTo>
                  <a:pt x="20536" y="4698"/>
                  <a:pt x="20526" y="4655"/>
                  <a:pt x="20490" y="4636"/>
                </a:cubicBezTo>
                <a:cubicBezTo>
                  <a:pt x="20341" y="4557"/>
                  <a:pt x="20304" y="4373"/>
                  <a:pt x="20241" y="4218"/>
                </a:cubicBezTo>
                <a:cubicBezTo>
                  <a:pt x="20151" y="3997"/>
                  <a:pt x="20069" y="3771"/>
                  <a:pt x="20007" y="3532"/>
                </a:cubicBezTo>
                <a:cubicBezTo>
                  <a:pt x="19970" y="3389"/>
                  <a:pt x="19934" y="3247"/>
                  <a:pt x="19959" y="3089"/>
                </a:cubicBezTo>
                <a:cubicBezTo>
                  <a:pt x="19965" y="3050"/>
                  <a:pt x="19955" y="3017"/>
                  <a:pt x="19940" y="2988"/>
                </a:cubicBezTo>
                <a:cubicBezTo>
                  <a:pt x="19876" y="2858"/>
                  <a:pt x="19884" y="2722"/>
                  <a:pt x="19933" y="2580"/>
                </a:cubicBezTo>
                <a:cubicBezTo>
                  <a:pt x="19963" y="2495"/>
                  <a:pt x="19959" y="2484"/>
                  <a:pt x="19883" y="2487"/>
                </a:cubicBezTo>
                <a:cubicBezTo>
                  <a:pt x="19729" y="2491"/>
                  <a:pt x="19575" y="2499"/>
                  <a:pt x="19423" y="2473"/>
                </a:cubicBezTo>
                <a:cubicBezTo>
                  <a:pt x="19252" y="2443"/>
                  <a:pt x="19197" y="2375"/>
                  <a:pt x="19326" y="2177"/>
                </a:cubicBezTo>
                <a:cubicBezTo>
                  <a:pt x="19354" y="2135"/>
                  <a:pt x="19378" y="2089"/>
                  <a:pt x="19391" y="2036"/>
                </a:cubicBezTo>
                <a:cubicBezTo>
                  <a:pt x="19400" y="1994"/>
                  <a:pt x="19392" y="1964"/>
                  <a:pt x="19364" y="1944"/>
                </a:cubicBezTo>
                <a:cubicBezTo>
                  <a:pt x="19332" y="1919"/>
                  <a:pt x="19314" y="1953"/>
                  <a:pt x="19296" y="1978"/>
                </a:cubicBezTo>
                <a:cubicBezTo>
                  <a:pt x="19196" y="2112"/>
                  <a:pt x="19070" y="2204"/>
                  <a:pt x="18950" y="2305"/>
                </a:cubicBezTo>
                <a:cubicBezTo>
                  <a:pt x="18778" y="2451"/>
                  <a:pt x="18597" y="2580"/>
                  <a:pt x="18444" y="2757"/>
                </a:cubicBezTo>
                <a:cubicBezTo>
                  <a:pt x="18404" y="2802"/>
                  <a:pt x="18341" y="2768"/>
                  <a:pt x="18336" y="2692"/>
                </a:cubicBezTo>
                <a:cubicBezTo>
                  <a:pt x="18332" y="2616"/>
                  <a:pt x="18301" y="2616"/>
                  <a:pt x="18254" y="2634"/>
                </a:cubicBezTo>
                <a:cubicBezTo>
                  <a:pt x="18199" y="2656"/>
                  <a:pt x="18144" y="2678"/>
                  <a:pt x="18089" y="2703"/>
                </a:cubicBezTo>
                <a:cubicBezTo>
                  <a:pt x="18033" y="2729"/>
                  <a:pt x="18008" y="2785"/>
                  <a:pt x="18002" y="2855"/>
                </a:cubicBezTo>
                <a:cubicBezTo>
                  <a:pt x="18000" y="2882"/>
                  <a:pt x="18001" y="2914"/>
                  <a:pt x="18021" y="2919"/>
                </a:cubicBezTo>
                <a:cubicBezTo>
                  <a:pt x="18107" y="2939"/>
                  <a:pt x="17835" y="2851"/>
                  <a:pt x="17807" y="2788"/>
                </a:cubicBezTo>
                <a:cubicBezTo>
                  <a:pt x="17806" y="2785"/>
                  <a:pt x="17124" y="3009"/>
                  <a:pt x="16916" y="3151"/>
                </a:cubicBezTo>
                <a:close/>
                <a:moveTo>
                  <a:pt x="2744" y="5571"/>
                </a:moveTo>
                <a:cubicBezTo>
                  <a:pt x="2721" y="5544"/>
                  <a:pt x="2696" y="5519"/>
                  <a:pt x="2673" y="5491"/>
                </a:cubicBezTo>
                <a:cubicBezTo>
                  <a:pt x="2677" y="5485"/>
                  <a:pt x="2681" y="5479"/>
                  <a:pt x="2685" y="5473"/>
                </a:cubicBezTo>
                <a:cubicBezTo>
                  <a:pt x="2732" y="5516"/>
                  <a:pt x="2779" y="5560"/>
                  <a:pt x="2827" y="5603"/>
                </a:cubicBezTo>
                <a:cubicBezTo>
                  <a:pt x="2800" y="5592"/>
                  <a:pt x="2771" y="5582"/>
                  <a:pt x="2744" y="5571"/>
                </a:cubicBezTo>
                <a:close/>
                <a:moveTo>
                  <a:pt x="3534" y="3291"/>
                </a:moveTo>
                <a:cubicBezTo>
                  <a:pt x="3818" y="3552"/>
                  <a:pt x="4101" y="3815"/>
                  <a:pt x="4385" y="4076"/>
                </a:cubicBezTo>
                <a:cubicBezTo>
                  <a:pt x="4380" y="4082"/>
                  <a:pt x="4377" y="4089"/>
                  <a:pt x="4372" y="4095"/>
                </a:cubicBezTo>
                <a:cubicBezTo>
                  <a:pt x="4061" y="3874"/>
                  <a:pt x="3767" y="3628"/>
                  <a:pt x="3534" y="3291"/>
                </a:cubicBezTo>
                <a:close/>
              </a:path>
            </a:pathLst>
          </a:custGeom>
          <a:solidFill>
            <a:schemeClr val="accent1">
              <a:alpha val="20000"/>
            </a:schemeClr>
          </a:solidFill>
          <a:ln w="12700">
            <a:miter lim="400000"/>
          </a:ln>
        </p:spPr>
        <p:txBody>
          <a:bodyPr lIns="45719" rIns="45719" anchor="ctr"/>
          <a:lstStyle/>
          <a:p>
            <a:endParaRPr/>
          </a:p>
        </p:txBody>
      </p:sp>
      <p:sp>
        <p:nvSpPr>
          <p:cNvPr id="61" name="Title Text"/>
          <p:cNvSpPr txBox="1">
            <a:spLocks noGrp="1"/>
          </p:cNvSpPr>
          <p:nvPr>
            <p:ph type="title"/>
          </p:nvPr>
        </p:nvSpPr>
        <p:spPr>
          <a:xfrm>
            <a:off x="2843783" y="1572767"/>
            <a:ext cx="6501386" cy="4096513"/>
          </a:xfrm>
          <a:prstGeom prst="rect">
            <a:avLst/>
          </a:prstGeom>
        </p:spPr>
        <p:txBody>
          <a:bodyPr/>
          <a:lstStyle>
            <a:lvl1pPr algn="ctr"/>
          </a:lstStyle>
          <a:p>
            <a:r>
              <a:t>Title Text</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1">
    <p:spTree>
      <p:nvGrpSpPr>
        <p:cNvPr id="1" name=""/>
        <p:cNvGrpSpPr/>
        <p:nvPr/>
      </p:nvGrpSpPr>
      <p:grpSpPr>
        <a:xfrm>
          <a:off x="0" y="0"/>
          <a:ext cx="0" cy="0"/>
          <a:chOff x="0" y="0"/>
          <a:chExt cx="0" cy="0"/>
        </a:xfrm>
      </p:grpSpPr>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Blank 2">
    <p:spTree>
      <p:nvGrpSpPr>
        <p:cNvPr id="1" name=""/>
        <p:cNvGrpSpPr/>
        <p:nvPr/>
      </p:nvGrpSpPr>
      <p:grpSpPr>
        <a:xfrm>
          <a:off x="0" y="0"/>
          <a:ext cx="0" cy="0"/>
          <a:chOff x="0" y="0"/>
          <a:chExt cx="0" cy="0"/>
        </a:xfrm>
      </p:grpSpPr>
      <p:sp>
        <p:nvSpPr>
          <p:cNvPr id="76" name="Freeform: Shape 5"/>
          <p:cNvSpPr/>
          <p:nvPr/>
        </p:nvSpPr>
        <p:spPr>
          <a:xfrm>
            <a:off x="1768100" y="-2"/>
            <a:ext cx="10423901" cy="592015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7238" y="0"/>
                </a:lnTo>
                <a:lnTo>
                  <a:pt x="7238" y="0"/>
                </a:lnTo>
                <a:cubicBezTo>
                  <a:pt x="7076" y="50"/>
                  <a:pt x="6898" y="85"/>
                  <a:pt x="6725" y="412"/>
                </a:cubicBezTo>
                <a:cubicBezTo>
                  <a:pt x="7601" y="641"/>
                  <a:pt x="8445" y="204"/>
                  <a:pt x="9190" y="1119"/>
                </a:cubicBezTo>
                <a:cubicBezTo>
                  <a:pt x="8916" y="1577"/>
                  <a:pt x="8609" y="1473"/>
                  <a:pt x="8313" y="1556"/>
                </a:cubicBezTo>
                <a:cubicBezTo>
                  <a:pt x="8007" y="1639"/>
                  <a:pt x="7711" y="1785"/>
                  <a:pt x="7404" y="1868"/>
                </a:cubicBezTo>
                <a:cubicBezTo>
                  <a:pt x="7076" y="1972"/>
                  <a:pt x="6747" y="1992"/>
                  <a:pt x="6418" y="2096"/>
                </a:cubicBezTo>
                <a:cubicBezTo>
                  <a:pt x="6145" y="2180"/>
                  <a:pt x="5849" y="2034"/>
                  <a:pt x="5520" y="2554"/>
                </a:cubicBezTo>
                <a:cubicBezTo>
                  <a:pt x="6331" y="2928"/>
                  <a:pt x="7065" y="2367"/>
                  <a:pt x="7864" y="2741"/>
                </a:cubicBezTo>
                <a:cubicBezTo>
                  <a:pt x="7393" y="3074"/>
                  <a:pt x="7010" y="2970"/>
                  <a:pt x="6649" y="3157"/>
                </a:cubicBezTo>
                <a:cubicBezTo>
                  <a:pt x="6320" y="3344"/>
                  <a:pt x="5926" y="3136"/>
                  <a:pt x="5652" y="3697"/>
                </a:cubicBezTo>
                <a:cubicBezTo>
                  <a:pt x="5444" y="4134"/>
                  <a:pt x="5225" y="4196"/>
                  <a:pt x="4951" y="3947"/>
                </a:cubicBezTo>
                <a:cubicBezTo>
                  <a:pt x="4710" y="3718"/>
                  <a:pt x="4447" y="3780"/>
                  <a:pt x="4206" y="4009"/>
                </a:cubicBezTo>
                <a:cubicBezTo>
                  <a:pt x="4118" y="4092"/>
                  <a:pt x="4031" y="4196"/>
                  <a:pt x="4031" y="4404"/>
                </a:cubicBezTo>
                <a:cubicBezTo>
                  <a:pt x="4031" y="4695"/>
                  <a:pt x="4140" y="4778"/>
                  <a:pt x="4261" y="4820"/>
                </a:cubicBezTo>
                <a:cubicBezTo>
                  <a:pt x="4370" y="4862"/>
                  <a:pt x="4502" y="4903"/>
                  <a:pt x="4611" y="4862"/>
                </a:cubicBezTo>
                <a:cubicBezTo>
                  <a:pt x="5312" y="4633"/>
                  <a:pt x="6002" y="5007"/>
                  <a:pt x="6703" y="4966"/>
                </a:cubicBezTo>
                <a:cubicBezTo>
                  <a:pt x="4502" y="5860"/>
                  <a:pt x="2278" y="5569"/>
                  <a:pt x="0" y="5880"/>
                </a:cubicBezTo>
                <a:cubicBezTo>
                  <a:pt x="296" y="6504"/>
                  <a:pt x="679" y="5984"/>
                  <a:pt x="909" y="6442"/>
                </a:cubicBezTo>
                <a:cubicBezTo>
                  <a:pt x="690" y="7398"/>
                  <a:pt x="778" y="7918"/>
                  <a:pt x="1216" y="7980"/>
                </a:cubicBezTo>
                <a:cubicBezTo>
                  <a:pt x="1643" y="8043"/>
                  <a:pt x="2103" y="7710"/>
                  <a:pt x="2333" y="8853"/>
                </a:cubicBezTo>
                <a:cubicBezTo>
                  <a:pt x="2399" y="9207"/>
                  <a:pt x="2804" y="9103"/>
                  <a:pt x="3056" y="9165"/>
                </a:cubicBezTo>
                <a:cubicBezTo>
                  <a:pt x="3604" y="9311"/>
                  <a:pt x="4184" y="9165"/>
                  <a:pt x="4710" y="9623"/>
                </a:cubicBezTo>
                <a:cubicBezTo>
                  <a:pt x="4918" y="9789"/>
                  <a:pt x="5060" y="9914"/>
                  <a:pt x="4951" y="10371"/>
                </a:cubicBezTo>
                <a:cubicBezTo>
                  <a:pt x="4841" y="10849"/>
                  <a:pt x="4984" y="11016"/>
                  <a:pt x="5159" y="11203"/>
                </a:cubicBezTo>
                <a:cubicBezTo>
                  <a:pt x="5290" y="11348"/>
                  <a:pt x="5487" y="11307"/>
                  <a:pt x="5597" y="11743"/>
                </a:cubicBezTo>
                <a:cubicBezTo>
                  <a:pt x="4447" y="11681"/>
                  <a:pt x="3330" y="11328"/>
                  <a:pt x="2191" y="11660"/>
                </a:cubicBezTo>
                <a:cubicBezTo>
                  <a:pt x="3439" y="12492"/>
                  <a:pt x="4808" y="12450"/>
                  <a:pt x="6035" y="13407"/>
                </a:cubicBezTo>
                <a:cubicBezTo>
                  <a:pt x="5991" y="13739"/>
                  <a:pt x="5707" y="13594"/>
                  <a:pt x="5696" y="14093"/>
                </a:cubicBezTo>
                <a:cubicBezTo>
                  <a:pt x="6342" y="14613"/>
                  <a:pt x="7119" y="14259"/>
                  <a:pt x="7799" y="15028"/>
                </a:cubicBezTo>
                <a:cubicBezTo>
                  <a:pt x="7404" y="15382"/>
                  <a:pt x="7043" y="14800"/>
                  <a:pt x="6670" y="15132"/>
                </a:cubicBezTo>
                <a:cubicBezTo>
                  <a:pt x="6791" y="15631"/>
                  <a:pt x="12246" y="18708"/>
                  <a:pt x="13231" y="19041"/>
                </a:cubicBezTo>
                <a:cubicBezTo>
                  <a:pt x="14860" y="19598"/>
                  <a:pt x="18976" y="20856"/>
                  <a:pt x="21314" y="21520"/>
                </a:cubicBezTo>
                <a:lnTo>
                  <a:pt x="21600" y="21600"/>
                </a:lnTo>
                <a:close/>
              </a:path>
            </a:pathLst>
          </a:custGeom>
          <a:solidFill>
            <a:schemeClr val="accent1">
              <a:alpha val="20000"/>
            </a:schemeClr>
          </a:solidFill>
          <a:ln w="12700">
            <a:miter lim="400000"/>
          </a:ln>
        </p:spPr>
        <p:txBody>
          <a:bodyPr lIns="45719" rIns="45719" anchor="ctr"/>
          <a:lstStyle/>
          <a:p>
            <a:endParaRPr/>
          </a:p>
        </p:txBody>
      </p:sp>
      <p:sp>
        <p:nvSpPr>
          <p:cNvPr id="7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84" name="Freeform: Shape 7"/>
          <p:cNvSpPr/>
          <p:nvPr/>
        </p:nvSpPr>
        <p:spPr>
          <a:xfrm>
            <a:off x="4726728" y="0"/>
            <a:ext cx="7472382" cy="6858001"/>
          </a:xfrm>
          <a:custGeom>
            <a:avLst/>
            <a:gdLst/>
            <a:ahLst/>
            <a:cxnLst>
              <a:cxn ang="0">
                <a:pos x="wd2" y="hd2"/>
              </a:cxn>
              <a:cxn ang="5400000">
                <a:pos x="wd2" y="hd2"/>
              </a:cxn>
              <a:cxn ang="10800000">
                <a:pos x="wd2" y="hd2"/>
              </a:cxn>
              <a:cxn ang="16200000">
                <a:pos x="wd2" y="hd2"/>
              </a:cxn>
            </a:cxnLst>
            <a:rect l="0" t="0" r="r" b="b"/>
            <a:pathLst>
              <a:path w="21548" h="21600" extrusionOk="0">
                <a:moveTo>
                  <a:pt x="3555" y="0"/>
                </a:moveTo>
                <a:lnTo>
                  <a:pt x="21548" y="0"/>
                </a:lnTo>
                <a:lnTo>
                  <a:pt x="21548" y="21600"/>
                </a:lnTo>
                <a:lnTo>
                  <a:pt x="5614" y="21600"/>
                </a:lnTo>
                <a:cubicBezTo>
                  <a:pt x="5194" y="21376"/>
                  <a:pt x="4795" y="21107"/>
                  <a:pt x="4344" y="20973"/>
                </a:cubicBezTo>
                <a:cubicBezTo>
                  <a:pt x="4036" y="20883"/>
                  <a:pt x="3739" y="20726"/>
                  <a:pt x="3791" y="20256"/>
                </a:cubicBezTo>
                <a:cubicBezTo>
                  <a:pt x="3801" y="20121"/>
                  <a:pt x="3719" y="20020"/>
                  <a:pt x="3596" y="20054"/>
                </a:cubicBezTo>
                <a:cubicBezTo>
                  <a:pt x="3360" y="20121"/>
                  <a:pt x="3247" y="19931"/>
                  <a:pt x="3114" y="19785"/>
                </a:cubicBezTo>
                <a:cubicBezTo>
                  <a:pt x="2879" y="19527"/>
                  <a:pt x="2653" y="19259"/>
                  <a:pt x="2274" y="19214"/>
                </a:cubicBezTo>
                <a:cubicBezTo>
                  <a:pt x="2346" y="19012"/>
                  <a:pt x="2469" y="19034"/>
                  <a:pt x="2581" y="19079"/>
                </a:cubicBezTo>
                <a:cubicBezTo>
                  <a:pt x="2879" y="19191"/>
                  <a:pt x="3176" y="19315"/>
                  <a:pt x="3473" y="19427"/>
                </a:cubicBezTo>
                <a:cubicBezTo>
                  <a:pt x="3668" y="19494"/>
                  <a:pt x="3862" y="19595"/>
                  <a:pt x="4118" y="19516"/>
                </a:cubicBezTo>
                <a:cubicBezTo>
                  <a:pt x="3893" y="19113"/>
                  <a:pt x="3514" y="19034"/>
                  <a:pt x="3206" y="18911"/>
                </a:cubicBezTo>
                <a:cubicBezTo>
                  <a:pt x="2827" y="18754"/>
                  <a:pt x="2602" y="18463"/>
                  <a:pt x="2325" y="18127"/>
                </a:cubicBezTo>
                <a:cubicBezTo>
                  <a:pt x="2602" y="18037"/>
                  <a:pt x="2776" y="18284"/>
                  <a:pt x="3002" y="18273"/>
                </a:cubicBezTo>
                <a:cubicBezTo>
                  <a:pt x="3012" y="18239"/>
                  <a:pt x="3032" y="18172"/>
                  <a:pt x="3032" y="18172"/>
                </a:cubicBezTo>
                <a:cubicBezTo>
                  <a:pt x="2663" y="17993"/>
                  <a:pt x="2499" y="17656"/>
                  <a:pt x="2438" y="17242"/>
                </a:cubicBezTo>
                <a:cubicBezTo>
                  <a:pt x="2417" y="17029"/>
                  <a:pt x="2284" y="16962"/>
                  <a:pt x="2151" y="16861"/>
                </a:cubicBezTo>
                <a:cubicBezTo>
                  <a:pt x="1700" y="16514"/>
                  <a:pt x="1219" y="16200"/>
                  <a:pt x="839" y="15729"/>
                </a:cubicBezTo>
                <a:cubicBezTo>
                  <a:pt x="1280" y="15785"/>
                  <a:pt x="1628" y="16099"/>
                  <a:pt x="2090" y="16234"/>
                </a:cubicBezTo>
                <a:cubicBezTo>
                  <a:pt x="1721" y="15718"/>
                  <a:pt x="1239" y="15449"/>
                  <a:pt x="798" y="15136"/>
                </a:cubicBezTo>
                <a:cubicBezTo>
                  <a:pt x="594" y="14990"/>
                  <a:pt x="409" y="14811"/>
                  <a:pt x="173" y="14732"/>
                </a:cubicBezTo>
                <a:cubicBezTo>
                  <a:pt x="91" y="14710"/>
                  <a:pt x="-52" y="14654"/>
                  <a:pt x="20" y="14497"/>
                </a:cubicBezTo>
                <a:cubicBezTo>
                  <a:pt x="81" y="14363"/>
                  <a:pt x="194" y="14407"/>
                  <a:pt x="296" y="14441"/>
                </a:cubicBezTo>
                <a:cubicBezTo>
                  <a:pt x="542" y="14531"/>
                  <a:pt x="809" y="14531"/>
                  <a:pt x="1147" y="14531"/>
                </a:cubicBezTo>
                <a:cubicBezTo>
                  <a:pt x="860" y="14105"/>
                  <a:pt x="337" y="14239"/>
                  <a:pt x="91" y="13791"/>
                </a:cubicBezTo>
                <a:cubicBezTo>
                  <a:pt x="399" y="13713"/>
                  <a:pt x="635" y="13870"/>
                  <a:pt x="880" y="13903"/>
                </a:cubicBezTo>
                <a:cubicBezTo>
                  <a:pt x="1106" y="13937"/>
                  <a:pt x="1157" y="13859"/>
                  <a:pt x="1106" y="13612"/>
                </a:cubicBezTo>
                <a:cubicBezTo>
                  <a:pt x="1024" y="13231"/>
                  <a:pt x="1147" y="13041"/>
                  <a:pt x="1475" y="13141"/>
                </a:cubicBezTo>
                <a:cubicBezTo>
                  <a:pt x="1782" y="13242"/>
                  <a:pt x="1813" y="13097"/>
                  <a:pt x="1731" y="12884"/>
                </a:cubicBezTo>
                <a:cubicBezTo>
                  <a:pt x="1608" y="12570"/>
                  <a:pt x="1741" y="12324"/>
                  <a:pt x="1833" y="12055"/>
                </a:cubicBezTo>
                <a:cubicBezTo>
                  <a:pt x="1977" y="11651"/>
                  <a:pt x="1915" y="11450"/>
                  <a:pt x="1618" y="11147"/>
                </a:cubicBezTo>
                <a:cubicBezTo>
                  <a:pt x="1444" y="10979"/>
                  <a:pt x="1270" y="10834"/>
                  <a:pt x="1024" y="10688"/>
                </a:cubicBezTo>
                <a:cubicBezTo>
                  <a:pt x="1587" y="10610"/>
                  <a:pt x="1003" y="10341"/>
                  <a:pt x="1198" y="10173"/>
                </a:cubicBezTo>
                <a:cubicBezTo>
                  <a:pt x="1598" y="10105"/>
                  <a:pt x="1915" y="10643"/>
                  <a:pt x="2458" y="10486"/>
                </a:cubicBezTo>
                <a:cubicBezTo>
                  <a:pt x="1803" y="10027"/>
                  <a:pt x="1065" y="9881"/>
                  <a:pt x="583" y="9265"/>
                </a:cubicBezTo>
                <a:cubicBezTo>
                  <a:pt x="696" y="9131"/>
                  <a:pt x="809" y="9265"/>
                  <a:pt x="901" y="9209"/>
                </a:cubicBezTo>
                <a:cubicBezTo>
                  <a:pt x="901" y="9176"/>
                  <a:pt x="1977" y="9388"/>
                  <a:pt x="2038" y="8515"/>
                </a:cubicBezTo>
                <a:cubicBezTo>
                  <a:pt x="2059" y="8515"/>
                  <a:pt x="2079" y="8515"/>
                  <a:pt x="2100" y="8481"/>
                </a:cubicBezTo>
                <a:cubicBezTo>
                  <a:pt x="2213" y="8358"/>
                  <a:pt x="2110" y="8066"/>
                  <a:pt x="2294" y="8044"/>
                </a:cubicBezTo>
                <a:cubicBezTo>
                  <a:pt x="2499" y="8022"/>
                  <a:pt x="2694" y="7921"/>
                  <a:pt x="2909" y="7977"/>
                </a:cubicBezTo>
                <a:cubicBezTo>
                  <a:pt x="3073" y="8022"/>
                  <a:pt x="3247" y="8078"/>
                  <a:pt x="3422" y="8078"/>
                </a:cubicBezTo>
                <a:cubicBezTo>
                  <a:pt x="3606" y="8078"/>
                  <a:pt x="3862" y="8459"/>
                  <a:pt x="3975" y="7954"/>
                </a:cubicBezTo>
                <a:cubicBezTo>
                  <a:pt x="3975" y="7932"/>
                  <a:pt x="4293" y="7988"/>
                  <a:pt x="4467" y="8010"/>
                </a:cubicBezTo>
                <a:cubicBezTo>
                  <a:pt x="4610" y="8033"/>
                  <a:pt x="4784" y="8134"/>
                  <a:pt x="4887" y="7932"/>
                </a:cubicBezTo>
                <a:cubicBezTo>
                  <a:pt x="4938" y="7809"/>
                  <a:pt x="4692" y="7585"/>
                  <a:pt x="4477" y="7562"/>
                </a:cubicBezTo>
                <a:cubicBezTo>
                  <a:pt x="4282" y="7540"/>
                  <a:pt x="4088" y="7517"/>
                  <a:pt x="3903" y="7562"/>
                </a:cubicBezTo>
                <a:cubicBezTo>
                  <a:pt x="3678" y="7618"/>
                  <a:pt x="3555" y="7529"/>
                  <a:pt x="3493" y="7327"/>
                </a:cubicBezTo>
                <a:cubicBezTo>
                  <a:pt x="3422" y="7114"/>
                  <a:pt x="3288" y="7002"/>
                  <a:pt x="3104" y="6901"/>
                </a:cubicBezTo>
                <a:cubicBezTo>
                  <a:pt x="2653" y="6655"/>
                  <a:pt x="2223" y="6363"/>
                  <a:pt x="1731" y="6218"/>
                </a:cubicBezTo>
                <a:cubicBezTo>
                  <a:pt x="1639" y="6195"/>
                  <a:pt x="1526" y="6151"/>
                  <a:pt x="1485" y="5960"/>
                </a:cubicBezTo>
                <a:cubicBezTo>
                  <a:pt x="2817" y="6251"/>
                  <a:pt x="4026" y="7002"/>
                  <a:pt x="5399" y="6957"/>
                </a:cubicBezTo>
                <a:cubicBezTo>
                  <a:pt x="5030" y="6722"/>
                  <a:pt x="4590" y="6711"/>
                  <a:pt x="4190" y="6543"/>
                </a:cubicBezTo>
                <a:cubicBezTo>
                  <a:pt x="4477" y="6420"/>
                  <a:pt x="4743" y="6554"/>
                  <a:pt x="5010" y="6621"/>
                </a:cubicBezTo>
                <a:cubicBezTo>
                  <a:pt x="5235" y="6677"/>
                  <a:pt x="5440" y="6688"/>
                  <a:pt x="5461" y="6341"/>
                </a:cubicBezTo>
                <a:cubicBezTo>
                  <a:pt x="5461" y="6307"/>
                  <a:pt x="5461" y="6285"/>
                  <a:pt x="5461" y="6251"/>
                </a:cubicBezTo>
                <a:cubicBezTo>
                  <a:pt x="5379" y="6106"/>
                  <a:pt x="5266" y="6039"/>
                  <a:pt x="5123" y="5994"/>
                </a:cubicBezTo>
                <a:cubicBezTo>
                  <a:pt x="5041" y="5971"/>
                  <a:pt x="4928" y="5927"/>
                  <a:pt x="4928" y="5826"/>
                </a:cubicBezTo>
                <a:cubicBezTo>
                  <a:pt x="4938" y="5445"/>
                  <a:pt x="4661" y="5333"/>
                  <a:pt x="4395" y="5221"/>
                </a:cubicBezTo>
                <a:cubicBezTo>
                  <a:pt x="4539" y="5030"/>
                  <a:pt x="4661" y="5165"/>
                  <a:pt x="4774" y="5154"/>
                </a:cubicBezTo>
                <a:cubicBezTo>
                  <a:pt x="4846" y="5142"/>
                  <a:pt x="4918" y="5131"/>
                  <a:pt x="4918" y="5030"/>
                </a:cubicBezTo>
                <a:cubicBezTo>
                  <a:pt x="4918" y="4952"/>
                  <a:pt x="4887" y="4851"/>
                  <a:pt x="4815" y="4851"/>
                </a:cubicBezTo>
                <a:cubicBezTo>
                  <a:pt x="4364" y="4840"/>
                  <a:pt x="4108" y="4302"/>
                  <a:pt x="3637" y="4302"/>
                </a:cubicBezTo>
                <a:cubicBezTo>
                  <a:pt x="3350" y="4302"/>
                  <a:pt x="3780" y="4000"/>
                  <a:pt x="3545" y="3876"/>
                </a:cubicBezTo>
                <a:cubicBezTo>
                  <a:pt x="3493" y="3843"/>
                  <a:pt x="3688" y="3798"/>
                  <a:pt x="3770" y="3809"/>
                </a:cubicBezTo>
                <a:cubicBezTo>
                  <a:pt x="3852" y="3820"/>
                  <a:pt x="3924" y="3899"/>
                  <a:pt x="4026" y="3843"/>
                </a:cubicBezTo>
                <a:cubicBezTo>
                  <a:pt x="4077" y="3641"/>
                  <a:pt x="3944" y="3563"/>
                  <a:pt x="3821" y="3507"/>
                </a:cubicBezTo>
                <a:cubicBezTo>
                  <a:pt x="3555" y="3372"/>
                  <a:pt x="3288" y="3215"/>
                  <a:pt x="2991" y="3171"/>
                </a:cubicBezTo>
                <a:cubicBezTo>
                  <a:pt x="2889" y="3159"/>
                  <a:pt x="2827" y="3103"/>
                  <a:pt x="2838" y="2991"/>
                </a:cubicBezTo>
                <a:cubicBezTo>
                  <a:pt x="2858" y="2846"/>
                  <a:pt x="2961" y="2890"/>
                  <a:pt x="3042" y="2902"/>
                </a:cubicBezTo>
                <a:cubicBezTo>
                  <a:pt x="3094" y="2913"/>
                  <a:pt x="3145" y="2946"/>
                  <a:pt x="3196" y="2868"/>
                </a:cubicBezTo>
                <a:cubicBezTo>
                  <a:pt x="1997" y="2073"/>
                  <a:pt x="1362" y="2117"/>
                  <a:pt x="20" y="1468"/>
                </a:cubicBezTo>
                <a:cubicBezTo>
                  <a:pt x="317" y="1344"/>
                  <a:pt x="532" y="1434"/>
                  <a:pt x="737" y="1456"/>
                </a:cubicBezTo>
                <a:cubicBezTo>
                  <a:pt x="1249" y="1512"/>
                  <a:pt x="932" y="1613"/>
                  <a:pt x="1444" y="1680"/>
                </a:cubicBezTo>
                <a:cubicBezTo>
                  <a:pt x="1690" y="1714"/>
                  <a:pt x="1915" y="1826"/>
                  <a:pt x="2192" y="1647"/>
                </a:cubicBezTo>
                <a:cubicBezTo>
                  <a:pt x="2376" y="1524"/>
                  <a:pt x="2674" y="1658"/>
                  <a:pt x="2899" y="1759"/>
                </a:cubicBezTo>
                <a:cubicBezTo>
                  <a:pt x="3083" y="1849"/>
                  <a:pt x="3268" y="1871"/>
                  <a:pt x="3514" y="1759"/>
                </a:cubicBezTo>
                <a:cubicBezTo>
                  <a:pt x="3288" y="1692"/>
                  <a:pt x="3114" y="1636"/>
                  <a:pt x="2940" y="1591"/>
                </a:cubicBezTo>
                <a:cubicBezTo>
                  <a:pt x="2797" y="1557"/>
                  <a:pt x="2715" y="1479"/>
                  <a:pt x="2725" y="1311"/>
                </a:cubicBezTo>
                <a:cubicBezTo>
                  <a:pt x="2725" y="1221"/>
                  <a:pt x="2694" y="1098"/>
                  <a:pt x="2797" y="1053"/>
                </a:cubicBezTo>
                <a:cubicBezTo>
                  <a:pt x="2879" y="1008"/>
                  <a:pt x="2991" y="1053"/>
                  <a:pt x="3032" y="1132"/>
                </a:cubicBezTo>
                <a:cubicBezTo>
                  <a:pt x="3083" y="1277"/>
                  <a:pt x="3135" y="1412"/>
                  <a:pt x="3309" y="1423"/>
                </a:cubicBezTo>
                <a:cubicBezTo>
                  <a:pt x="3545" y="1445"/>
                  <a:pt x="3411" y="1356"/>
                  <a:pt x="3370" y="1244"/>
                </a:cubicBezTo>
                <a:cubicBezTo>
                  <a:pt x="3329" y="1120"/>
                  <a:pt x="3452" y="1087"/>
                  <a:pt x="3534" y="1109"/>
                </a:cubicBezTo>
                <a:cubicBezTo>
                  <a:pt x="3842" y="1210"/>
                  <a:pt x="4159" y="1031"/>
                  <a:pt x="4477" y="1176"/>
                </a:cubicBezTo>
                <a:cubicBezTo>
                  <a:pt x="4395" y="818"/>
                  <a:pt x="4221" y="661"/>
                  <a:pt x="3852" y="605"/>
                </a:cubicBezTo>
                <a:cubicBezTo>
                  <a:pt x="3719" y="594"/>
                  <a:pt x="3575" y="616"/>
                  <a:pt x="3452" y="515"/>
                </a:cubicBezTo>
                <a:cubicBezTo>
                  <a:pt x="3381" y="459"/>
                  <a:pt x="3309" y="392"/>
                  <a:pt x="3360" y="280"/>
                </a:cubicBezTo>
                <a:cubicBezTo>
                  <a:pt x="3391" y="202"/>
                  <a:pt x="3473" y="202"/>
                  <a:pt x="3545" y="224"/>
                </a:cubicBezTo>
                <a:cubicBezTo>
                  <a:pt x="3842" y="347"/>
                  <a:pt x="4159" y="381"/>
                  <a:pt x="4467" y="426"/>
                </a:cubicBezTo>
                <a:cubicBezTo>
                  <a:pt x="4518" y="437"/>
                  <a:pt x="4569" y="459"/>
                  <a:pt x="4620" y="347"/>
                </a:cubicBezTo>
                <a:cubicBezTo>
                  <a:pt x="4262" y="246"/>
                  <a:pt x="3913" y="112"/>
                  <a:pt x="3555" y="0"/>
                </a:cubicBezTo>
                <a:close/>
              </a:path>
            </a:pathLst>
          </a:custGeom>
          <a:solidFill>
            <a:schemeClr val="accent1">
              <a:alpha val="20000"/>
            </a:schemeClr>
          </a:solidFill>
          <a:ln w="12700">
            <a:miter lim="400000"/>
          </a:ln>
        </p:spPr>
        <p:txBody>
          <a:bodyPr lIns="45719" rIns="45719" anchor="ctr"/>
          <a:lstStyle/>
          <a:p>
            <a:endParaRPr/>
          </a:p>
        </p:txBody>
      </p:sp>
      <p:sp>
        <p:nvSpPr>
          <p:cNvPr id="85" name="Title Text"/>
          <p:cNvSpPr txBox="1">
            <a:spLocks noGrp="1"/>
          </p:cNvSpPr>
          <p:nvPr>
            <p:ph type="title"/>
          </p:nvPr>
        </p:nvSpPr>
        <p:spPr>
          <a:xfrm>
            <a:off x="839787" y="640080"/>
            <a:ext cx="3886201" cy="2953512"/>
          </a:xfrm>
          <a:prstGeom prst="rect">
            <a:avLst/>
          </a:prstGeom>
        </p:spPr>
        <p:txBody>
          <a:bodyPr anchor="b"/>
          <a:lstStyle>
            <a:lvl1pPr>
              <a:defRPr sz="3200"/>
            </a:lvl1pPr>
          </a:lstStyle>
          <a:p>
            <a:r>
              <a:t>Title Text</a:t>
            </a:r>
          </a:p>
        </p:txBody>
      </p:sp>
      <p:sp>
        <p:nvSpPr>
          <p:cNvPr id="86" name="Body Level One…"/>
          <p:cNvSpPr txBox="1">
            <a:spLocks noGrp="1"/>
          </p:cNvSpPr>
          <p:nvPr>
            <p:ph type="body" sz="half" idx="1"/>
          </p:nvPr>
        </p:nvSpPr>
        <p:spPr>
          <a:xfrm>
            <a:off x="7059168" y="640080"/>
            <a:ext cx="4489705" cy="5596129"/>
          </a:xfrm>
          <a:prstGeom prst="rect">
            <a:avLst/>
          </a:prstGeom>
        </p:spPr>
        <p:txBody>
          <a:bodyPr anchor="ct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87" name="Text Placeholder 3"/>
          <p:cNvSpPr>
            <a:spLocks noGrp="1"/>
          </p:cNvSpPr>
          <p:nvPr>
            <p:ph type="body" sz="quarter" idx="21"/>
          </p:nvPr>
        </p:nvSpPr>
        <p:spPr>
          <a:xfrm>
            <a:off x="839787" y="3776471"/>
            <a:ext cx="3886201" cy="2468881"/>
          </a:xfrm>
          <a:prstGeom prst="rect">
            <a:avLst/>
          </a:prstGeom>
        </p:spPr>
        <p:txBody>
          <a:bodyPr/>
          <a:lstStyle/>
          <a:p>
            <a:pPr marL="0" indent="0">
              <a:buSzTx/>
              <a:buFontTx/>
              <a:buNone/>
              <a:defRPr sz="1600"/>
            </a:pPr>
            <a:endParaRPr/>
          </a:p>
        </p:txBody>
      </p:sp>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reeform: Shape 6"/>
          <p:cNvSpPr/>
          <p:nvPr/>
        </p:nvSpPr>
        <p:spPr>
          <a:xfrm flipH="1">
            <a:off x="1" y="315110"/>
            <a:ext cx="3021544" cy="1435444"/>
          </a:xfrm>
          <a:custGeom>
            <a:avLst/>
            <a:gdLst/>
            <a:ahLst/>
            <a:cxnLst>
              <a:cxn ang="0">
                <a:pos x="wd2" y="hd2"/>
              </a:cxn>
              <a:cxn ang="5400000">
                <a:pos x="wd2" y="hd2"/>
              </a:cxn>
              <a:cxn ang="10800000">
                <a:pos x="wd2" y="hd2"/>
              </a:cxn>
              <a:cxn ang="16200000">
                <a:pos x="wd2" y="hd2"/>
              </a:cxn>
            </a:cxnLst>
            <a:rect l="0" t="0" r="r" b="b"/>
            <a:pathLst>
              <a:path w="21600" h="21585" extrusionOk="0">
                <a:moveTo>
                  <a:pt x="21600" y="0"/>
                </a:moveTo>
                <a:lnTo>
                  <a:pt x="21187" y="109"/>
                </a:lnTo>
                <a:cubicBezTo>
                  <a:pt x="20782" y="210"/>
                  <a:pt x="20377" y="345"/>
                  <a:pt x="19972" y="362"/>
                </a:cubicBezTo>
                <a:cubicBezTo>
                  <a:pt x="19068" y="413"/>
                  <a:pt x="18156" y="295"/>
                  <a:pt x="17259" y="447"/>
                </a:cubicBezTo>
                <a:cubicBezTo>
                  <a:pt x="16493" y="582"/>
                  <a:pt x="15719" y="430"/>
                  <a:pt x="14952" y="413"/>
                </a:cubicBezTo>
                <a:cubicBezTo>
                  <a:pt x="13889" y="396"/>
                  <a:pt x="12818" y="278"/>
                  <a:pt x="11762" y="430"/>
                </a:cubicBezTo>
                <a:cubicBezTo>
                  <a:pt x="10800" y="548"/>
                  <a:pt x="9838" y="582"/>
                  <a:pt x="8890" y="902"/>
                </a:cubicBezTo>
                <a:cubicBezTo>
                  <a:pt x="7718" y="1071"/>
                  <a:pt x="6554" y="970"/>
                  <a:pt x="5389" y="869"/>
                </a:cubicBezTo>
                <a:cubicBezTo>
                  <a:pt x="4673" y="801"/>
                  <a:pt x="3964" y="582"/>
                  <a:pt x="3327" y="1746"/>
                </a:cubicBezTo>
                <a:cubicBezTo>
                  <a:pt x="3501" y="2017"/>
                  <a:pt x="3711" y="1966"/>
                  <a:pt x="3906" y="2050"/>
                </a:cubicBezTo>
                <a:cubicBezTo>
                  <a:pt x="4253" y="2219"/>
                  <a:pt x="4601" y="2388"/>
                  <a:pt x="4926" y="2709"/>
                </a:cubicBezTo>
                <a:cubicBezTo>
                  <a:pt x="4998" y="2776"/>
                  <a:pt x="5064" y="2911"/>
                  <a:pt x="5035" y="3131"/>
                </a:cubicBezTo>
                <a:cubicBezTo>
                  <a:pt x="5013" y="3300"/>
                  <a:pt x="4941" y="3300"/>
                  <a:pt x="4883" y="3333"/>
                </a:cubicBezTo>
                <a:cubicBezTo>
                  <a:pt x="4752" y="3435"/>
                  <a:pt x="4593" y="3367"/>
                  <a:pt x="4441" y="3722"/>
                </a:cubicBezTo>
                <a:cubicBezTo>
                  <a:pt x="5020" y="3907"/>
                  <a:pt x="5577" y="3553"/>
                  <a:pt x="6069" y="4296"/>
                </a:cubicBezTo>
                <a:cubicBezTo>
                  <a:pt x="5888" y="4667"/>
                  <a:pt x="5686" y="4583"/>
                  <a:pt x="5490" y="4650"/>
                </a:cubicBezTo>
                <a:cubicBezTo>
                  <a:pt x="5288" y="4718"/>
                  <a:pt x="5092" y="4836"/>
                  <a:pt x="4890" y="4903"/>
                </a:cubicBezTo>
                <a:cubicBezTo>
                  <a:pt x="4673" y="4988"/>
                  <a:pt x="4456" y="5005"/>
                  <a:pt x="4239" y="5089"/>
                </a:cubicBezTo>
                <a:cubicBezTo>
                  <a:pt x="4058" y="5157"/>
                  <a:pt x="3863" y="5039"/>
                  <a:pt x="3646" y="5461"/>
                </a:cubicBezTo>
                <a:cubicBezTo>
                  <a:pt x="4181" y="5764"/>
                  <a:pt x="4666" y="5309"/>
                  <a:pt x="5194" y="5613"/>
                </a:cubicBezTo>
                <a:cubicBezTo>
                  <a:pt x="4883" y="5883"/>
                  <a:pt x="4630" y="5798"/>
                  <a:pt x="4391" y="5950"/>
                </a:cubicBezTo>
                <a:cubicBezTo>
                  <a:pt x="4174" y="6102"/>
                  <a:pt x="3913" y="5933"/>
                  <a:pt x="3733" y="6389"/>
                </a:cubicBezTo>
                <a:cubicBezTo>
                  <a:pt x="3595" y="6744"/>
                  <a:pt x="3450" y="6794"/>
                  <a:pt x="3270" y="6592"/>
                </a:cubicBezTo>
                <a:cubicBezTo>
                  <a:pt x="3110" y="6406"/>
                  <a:pt x="2937" y="6457"/>
                  <a:pt x="2778" y="6642"/>
                </a:cubicBezTo>
                <a:cubicBezTo>
                  <a:pt x="2720" y="6710"/>
                  <a:pt x="2662" y="6794"/>
                  <a:pt x="2662" y="6963"/>
                </a:cubicBezTo>
                <a:cubicBezTo>
                  <a:pt x="2662" y="7199"/>
                  <a:pt x="2734" y="7267"/>
                  <a:pt x="2814" y="7301"/>
                </a:cubicBezTo>
                <a:cubicBezTo>
                  <a:pt x="2886" y="7335"/>
                  <a:pt x="2973" y="7368"/>
                  <a:pt x="3045" y="7335"/>
                </a:cubicBezTo>
                <a:cubicBezTo>
                  <a:pt x="3508" y="7149"/>
                  <a:pt x="3964" y="7453"/>
                  <a:pt x="4427" y="7419"/>
                </a:cubicBezTo>
                <a:cubicBezTo>
                  <a:pt x="2973" y="8145"/>
                  <a:pt x="1505" y="7908"/>
                  <a:pt x="0" y="8162"/>
                </a:cubicBezTo>
                <a:cubicBezTo>
                  <a:pt x="195" y="8668"/>
                  <a:pt x="448" y="8246"/>
                  <a:pt x="600" y="8618"/>
                </a:cubicBezTo>
                <a:cubicBezTo>
                  <a:pt x="456" y="9394"/>
                  <a:pt x="514" y="9816"/>
                  <a:pt x="803" y="9867"/>
                </a:cubicBezTo>
                <a:cubicBezTo>
                  <a:pt x="1085" y="9917"/>
                  <a:pt x="1389" y="9647"/>
                  <a:pt x="1541" y="10576"/>
                </a:cubicBezTo>
                <a:cubicBezTo>
                  <a:pt x="1584" y="10863"/>
                  <a:pt x="1852" y="10778"/>
                  <a:pt x="2018" y="10829"/>
                </a:cubicBezTo>
                <a:cubicBezTo>
                  <a:pt x="2380" y="10947"/>
                  <a:pt x="2763" y="10829"/>
                  <a:pt x="3110" y="11201"/>
                </a:cubicBezTo>
                <a:cubicBezTo>
                  <a:pt x="3248" y="11336"/>
                  <a:pt x="3342" y="11437"/>
                  <a:pt x="3270" y="11808"/>
                </a:cubicBezTo>
                <a:cubicBezTo>
                  <a:pt x="3197" y="12197"/>
                  <a:pt x="3291" y="12332"/>
                  <a:pt x="3407" y="12484"/>
                </a:cubicBezTo>
                <a:cubicBezTo>
                  <a:pt x="3494" y="12602"/>
                  <a:pt x="3624" y="12568"/>
                  <a:pt x="3696" y="12923"/>
                </a:cubicBezTo>
                <a:cubicBezTo>
                  <a:pt x="2937" y="12872"/>
                  <a:pt x="2199" y="12585"/>
                  <a:pt x="1447" y="12855"/>
                </a:cubicBezTo>
                <a:cubicBezTo>
                  <a:pt x="2271" y="13530"/>
                  <a:pt x="3176" y="13497"/>
                  <a:pt x="3986" y="14273"/>
                </a:cubicBezTo>
                <a:cubicBezTo>
                  <a:pt x="3957" y="14543"/>
                  <a:pt x="3769" y="14425"/>
                  <a:pt x="3761" y="14830"/>
                </a:cubicBezTo>
                <a:cubicBezTo>
                  <a:pt x="4188" y="15252"/>
                  <a:pt x="4702" y="14965"/>
                  <a:pt x="5150" y="15590"/>
                </a:cubicBezTo>
                <a:cubicBezTo>
                  <a:pt x="4890" y="15877"/>
                  <a:pt x="4651" y="15404"/>
                  <a:pt x="4405" y="15674"/>
                </a:cubicBezTo>
                <a:cubicBezTo>
                  <a:pt x="4485" y="16080"/>
                  <a:pt x="8087" y="18578"/>
                  <a:pt x="8738" y="18848"/>
                </a:cubicBezTo>
                <a:cubicBezTo>
                  <a:pt x="10062" y="19405"/>
                  <a:pt x="13874" y="20823"/>
                  <a:pt x="14923" y="21144"/>
                </a:cubicBezTo>
                <a:cubicBezTo>
                  <a:pt x="15733" y="21381"/>
                  <a:pt x="16536" y="21566"/>
                  <a:pt x="17339" y="21583"/>
                </a:cubicBezTo>
                <a:cubicBezTo>
                  <a:pt x="18258" y="21600"/>
                  <a:pt x="19169" y="21516"/>
                  <a:pt x="20088" y="21448"/>
                </a:cubicBezTo>
                <a:cubicBezTo>
                  <a:pt x="20431" y="21423"/>
                  <a:pt x="20774" y="21378"/>
                  <a:pt x="21114" y="21309"/>
                </a:cubicBezTo>
                <a:lnTo>
                  <a:pt x="21600" y="21171"/>
                </a:lnTo>
                <a:close/>
              </a:path>
            </a:pathLst>
          </a:custGeom>
          <a:solidFill>
            <a:schemeClr val="accent1">
              <a:alpha val="20000"/>
            </a:schemeClr>
          </a:solidFill>
          <a:ln w="12700">
            <a:miter lim="400000"/>
          </a:ln>
        </p:spPr>
        <p:txBody>
          <a:bodyPr lIns="45719" rIns="45719" anchor="ctr"/>
          <a:lstStyle/>
          <a:p>
            <a:endParaRPr/>
          </a:p>
        </p:txBody>
      </p:sp>
      <p:sp>
        <p:nvSpPr>
          <p:cNvPr id="3"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838200" y="2011679"/>
            <a:ext cx="10515600" cy="4160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1080740" y="6397942"/>
            <a:ext cx="273060" cy="2819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1pPr>
      <a:lvl2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2pPr>
      <a:lvl3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3pPr>
      <a:lvl4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4pPr>
      <a:lvl5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5pPr>
      <a:lvl6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6pPr>
      <a:lvl7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7pPr>
      <a:lvl8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8pPr>
      <a:lvl9pPr marL="0" marR="0" indent="0" algn="l" defTabSz="914400" rtl="0" latinLnBrk="0">
        <a:lnSpc>
          <a:spcPct val="90000"/>
        </a:lnSpc>
        <a:spcBef>
          <a:spcPts val="0"/>
        </a:spcBef>
        <a:spcAft>
          <a:spcPts val="0"/>
        </a:spcAft>
        <a:buClrTx/>
        <a:buSzTx/>
        <a:buFontTx/>
        <a:buNone/>
        <a:tabLst/>
        <a:defRPr sz="4000" b="0" i="1" u="none" strike="noStrike" cap="none" spc="0" baseline="0">
          <a:solidFill>
            <a:srgbClr val="000000"/>
          </a:solidFill>
          <a:uFillTx/>
          <a:latin typeface="Elephant"/>
          <a:ea typeface="Elephant"/>
          <a:cs typeface="Elephant"/>
          <a:sym typeface="Elephant"/>
        </a:defRPr>
      </a:lvl9pPr>
    </p:titleStyle>
    <p:bodyStyle>
      <a:lvl1pPr marL="228600" marR="0" indent="-2286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1pPr>
      <a:lvl2pPr marL="723900" marR="0" indent="-2667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2pPr>
      <a:lvl3pPr marL="1234439" marR="0" indent="-320039"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3pPr>
      <a:lvl4pPr marL="1727200" marR="0" indent="-3556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4pPr>
      <a:lvl5pPr marL="2184400" marR="0" indent="-3556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5pPr>
      <a:lvl6pPr marL="2641600" marR="0" indent="-3556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6pPr>
      <a:lvl7pPr marL="3098800" marR="0" indent="-3556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7pPr>
      <a:lvl8pPr marL="3556000" marR="0" indent="-3556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8pPr>
      <a:lvl9pPr marL="4013200" marR="0" indent="-355600" algn="l" defTabSz="914400" rtl="0" latinLnBrk="0">
        <a:lnSpc>
          <a:spcPct val="100000"/>
        </a:lnSpc>
        <a:spcBef>
          <a:spcPts val="1000"/>
        </a:spcBef>
        <a:spcAft>
          <a:spcPts val="0"/>
        </a:spcAft>
        <a:buClrTx/>
        <a:buSzPct val="100000"/>
        <a:buFont typeface="Arial"/>
        <a:buChar char="•"/>
        <a:tabLst/>
        <a:defRPr sz="2800" b="0" i="0" u="none" strike="noStrike" cap="none" spc="0" baseline="0">
          <a:solidFill>
            <a:srgbClr val="000000"/>
          </a:solidFill>
          <a:uFillTx/>
          <a:latin typeface="Century Gothic"/>
          <a:ea typeface="Century Gothic"/>
          <a:cs typeface="Century Gothic"/>
          <a:sym typeface="Century Gothic"/>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entury Gothic"/>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Rectangle 8"/>
          <p:cNvSpPr/>
          <p:nvPr/>
        </p:nvSpPr>
        <p:spPr>
          <a:xfrm>
            <a:off x="-1" y="0"/>
            <a:ext cx="12188954"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09" name="Title 1"/>
          <p:cNvSpPr txBox="1">
            <a:spLocks noGrp="1"/>
          </p:cNvSpPr>
          <p:nvPr>
            <p:ph type="ctrTitle"/>
          </p:nvPr>
        </p:nvSpPr>
        <p:spPr>
          <a:xfrm>
            <a:off x="643467" y="457850"/>
            <a:ext cx="4776892" cy="3131062"/>
          </a:xfrm>
          <a:prstGeom prst="rect">
            <a:avLst/>
          </a:prstGeom>
        </p:spPr>
        <p:txBody>
          <a:bodyPr/>
          <a:lstStyle/>
          <a:p>
            <a:pPr algn="ctr">
              <a:defRPr sz="4300" b="1">
                <a:latin typeface="Cambria"/>
                <a:ea typeface="Cambria"/>
                <a:cs typeface="Cambria"/>
                <a:sym typeface="Cambria"/>
              </a:defRPr>
            </a:pPr>
            <a:r>
              <a:t>A Short History of Annexation</a:t>
            </a:r>
            <a:br/>
            <a:r>
              <a:rPr b="0"/>
              <a:t>Some Highlights</a:t>
            </a:r>
            <a:br>
              <a:rPr b="0"/>
            </a:br>
            <a:br>
              <a:rPr b="0"/>
            </a:br>
            <a:endParaRPr b="0"/>
          </a:p>
        </p:txBody>
      </p:sp>
      <p:pic>
        <p:nvPicPr>
          <p:cNvPr id="110" name="Picture 3" descr="Picture 3"/>
          <p:cNvPicPr>
            <a:picLocks noChangeAspect="1"/>
          </p:cNvPicPr>
          <p:nvPr/>
        </p:nvPicPr>
        <p:blipFill>
          <a:blip r:embed="rId3"/>
          <a:srcRect l="13957" r="20837" b="3"/>
          <a:stretch>
            <a:fillRect/>
          </a:stretch>
        </p:blipFill>
        <p:spPr>
          <a:xfrm>
            <a:off x="6229249" y="9"/>
            <a:ext cx="5962617" cy="6858001"/>
          </a:xfrm>
          <a:custGeom>
            <a:avLst/>
            <a:gdLst/>
            <a:ahLst/>
            <a:cxnLst>
              <a:cxn ang="0">
                <a:pos x="wd2" y="hd2"/>
              </a:cxn>
              <a:cxn ang="5400000">
                <a:pos x="wd2" y="hd2"/>
              </a:cxn>
              <a:cxn ang="10800000">
                <a:pos x="wd2" y="hd2"/>
              </a:cxn>
              <a:cxn ang="16200000">
                <a:pos x="wd2" y="hd2"/>
              </a:cxn>
            </a:cxnLst>
            <a:rect l="0" t="0" r="r" b="b"/>
            <a:pathLst>
              <a:path w="21546" h="21600" extrusionOk="0">
                <a:moveTo>
                  <a:pt x="3776" y="0"/>
                </a:moveTo>
                <a:lnTo>
                  <a:pt x="4190" y="138"/>
                </a:lnTo>
                <a:cubicBezTo>
                  <a:pt x="4371" y="199"/>
                  <a:pt x="4553" y="258"/>
                  <a:pt x="4736" y="309"/>
                </a:cubicBezTo>
                <a:cubicBezTo>
                  <a:pt x="4684" y="422"/>
                  <a:pt x="4631" y="400"/>
                  <a:pt x="4579" y="389"/>
                </a:cubicBezTo>
                <a:cubicBezTo>
                  <a:pt x="4263" y="343"/>
                  <a:pt x="3938" y="309"/>
                  <a:pt x="3634" y="184"/>
                </a:cubicBezTo>
                <a:cubicBezTo>
                  <a:pt x="3560" y="161"/>
                  <a:pt x="3476" y="161"/>
                  <a:pt x="3444" y="240"/>
                </a:cubicBezTo>
                <a:cubicBezTo>
                  <a:pt x="3392" y="354"/>
                  <a:pt x="3465" y="422"/>
                  <a:pt x="3539" y="479"/>
                </a:cubicBezTo>
                <a:cubicBezTo>
                  <a:pt x="3665" y="581"/>
                  <a:pt x="3813" y="559"/>
                  <a:pt x="3949" y="570"/>
                </a:cubicBezTo>
                <a:cubicBezTo>
                  <a:pt x="4327" y="627"/>
                  <a:pt x="4506" y="785"/>
                  <a:pt x="4590" y="1149"/>
                </a:cubicBezTo>
                <a:cubicBezTo>
                  <a:pt x="4264" y="1001"/>
                  <a:pt x="3939" y="1183"/>
                  <a:pt x="3624" y="1081"/>
                </a:cubicBezTo>
                <a:cubicBezTo>
                  <a:pt x="3539" y="1059"/>
                  <a:pt x="3412" y="1093"/>
                  <a:pt x="3454" y="1218"/>
                </a:cubicBezTo>
                <a:cubicBezTo>
                  <a:pt x="3496" y="1331"/>
                  <a:pt x="3634" y="1421"/>
                  <a:pt x="3393" y="1399"/>
                </a:cubicBezTo>
                <a:cubicBezTo>
                  <a:pt x="3214" y="1387"/>
                  <a:pt x="3161" y="1251"/>
                  <a:pt x="3109" y="1104"/>
                </a:cubicBezTo>
                <a:cubicBezTo>
                  <a:pt x="3067" y="1024"/>
                  <a:pt x="2950" y="978"/>
                  <a:pt x="2866" y="1024"/>
                </a:cubicBezTo>
                <a:cubicBezTo>
                  <a:pt x="2761" y="1069"/>
                  <a:pt x="2793" y="1194"/>
                  <a:pt x="2793" y="1285"/>
                </a:cubicBezTo>
                <a:cubicBezTo>
                  <a:pt x="2783" y="1455"/>
                  <a:pt x="2867" y="1535"/>
                  <a:pt x="3014" y="1569"/>
                </a:cubicBezTo>
                <a:cubicBezTo>
                  <a:pt x="3193" y="1614"/>
                  <a:pt x="3371" y="1671"/>
                  <a:pt x="3602" y="1739"/>
                </a:cubicBezTo>
                <a:cubicBezTo>
                  <a:pt x="3350" y="1852"/>
                  <a:pt x="3160" y="1830"/>
                  <a:pt x="2971" y="1739"/>
                </a:cubicBezTo>
                <a:cubicBezTo>
                  <a:pt x="2740" y="1637"/>
                  <a:pt x="2436" y="1501"/>
                  <a:pt x="2247" y="1626"/>
                </a:cubicBezTo>
                <a:cubicBezTo>
                  <a:pt x="1963" y="1808"/>
                  <a:pt x="1732" y="1694"/>
                  <a:pt x="1479" y="1660"/>
                </a:cubicBezTo>
                <a:cubicBezTo>
                  <a:pt x="954" y="1592"/>
                  <a:pt x="1281" y="1489"/>
                  <a:pt x="755" y="1432"/>
                </a:cubicBezTo>
                <a:cubicBezTo>
                  <a:pt x="545" y="1410"/>
                  <a:pt x="324" y="1319"/>
                  <a:pt x="20" y="1444"/>
                </a:cubicBezTo>
                <a:cubicBezTo>
                  <a:pt x="1396" y="2102"/>
                  <a:pt x="2047" y="2056"/>
                  <a:pt x="3276" y="2862"/>
                </a:cubicBezTo>
                <a:cubicBezTo>
                  <a:pt x="3224" y="2942"/>
                  <a:pt x="3171" y="2909"/>
                  <a:pt x="3119" y="2898"/>
                </a:cubicBezTo>
                <a:cubicBezTo>
                  <a:pt x="3035" y="2886"/>
                  <a:pt x="2930" y="2840"/>
                  <a:pt x="2909" y="2988"/>
                </a:cubicBezTo>
                <a:cubicBezTo>
                  <a:pt x="2899" y="3101"/>
                  <a:pt x="2961" y="3159"/>
                  <a:pt x="3066" y="3170"/>
                </a:cubicBezTo>
                <a:cubicBezTo>
                  <a:pt x="3370" y="3215"/>
                  <a:pt x="3644" y="3374"/>
                  <a:pt x="3918" y="3510"/>
                </a:cubicBezTo>
                <a:cubicBezTo>
                  <a:pt x="4044" y="3567"/>
                  <a:pt x="4179" y="3647"/>
                  <a:pt x="4127" y="3851"/>
                </a:cubicBezTo>
                <a:cubicBezTo>
                  <a:pt x="4022" y="3908"/>
                  <a:pt x="3949" y="3828"/>
                  <a:pt x="3864" y="3816"/>
                </a:cubicBezTo>
                <a:cubicBezTo>
                  <a:pt x="3780" y="3805"/>
                  <a:pt x="3581" y="3851"/>
                  <a:pt x="3634" y="3885"/>
                </a:cubicBezTo>
                <a:cubicBezTo>
                  <a:pt x="3875" y="4010"/>
                  <a:pt x="3434" y="4316"/>
                  <a:pt x="3728" y="4316"/>
                </a:cubicBezTo>
                <a:cubicBezTo>
                  <a:pt x="4212" y="4316"/>
                  <a:pt x="4474" y="4861"/>
                  <a:pt x="4936" y="4872"/>
                </a:cubicBezTo>
                <a:cubicBezTo>
                  <a:pt x="5009" y="4872"/>
                  <a:pt x="5042" y="4974"/>
                  <a:pt x="5042" y="5054"/>
                </a:cubicBezTo>
                <a:cubicBezTo>
                  <a:pt x="5042" y="5156"/>
                  <a:pt x="4968" y="5167"/>
                  <a:pt x="4894" y="5179"/>
                </a:cubicBezTo>
                <a:cubicBezTo>
                  <a:pt x="4779" y="5190"/>
                  <a:pt x="4653" y="5055"/>
                  <a:pt x="4506" y="5248"/>
                </a:cubicBezTo>
                <a:cubicBezTo>
                  <a:pt x="4779" y="5361"/>
                  <a:pt x="5062" y="5474"/>
                  <a:pt x="5052" y="5860"/>
                </a:cubicBezTo>
                <a:cubicBezTo>
                  <a:pt x="5052" y="5962"/>
                  <a:pt x="5167" y="6007"/>
                  <a:pt x="5251" y="6030"/>
                </a:cubicBezTo>
                <a:cubicBezTo>
                  <a:pt x="5398" y="6075"/>
                  <a:pt x="5514" y="6144"/>
                  <a:pt x="5598" y="6291"/>
                </a:cubicBezTo>
                <a:cubicBezTo>
                  <a:pt x="5598" y="6325"/>
                  <a:pt x="5598" y="6348"/>
                  <a:pt x="5598" y="6382"/>
                </a:cubicBezTo>
                <a:cubicBezTo>
                  <a:pt x="5577" y="6734"/>
                  <a:pt x="5368" y="6723"/>
                  <a:pt x="5137" y="6666"/>
                </a:cubicBezTo>
                <a:cubicBezTo>
                  <a:pt x="4863" y="6598"/>
                  <a:pt x="4590" y="6461"/>
                  <a:pt x="4296" y="6586"/>
                </a:cubicBezTo>
                <a:cubicBezTo>
                  <a:pt x="4706" y="6757"/>
                  <a:pt x="5157" y="6768"/>
                  <a:pt x="5535" y="7006"/>
                </a:cubicBezTo>
                <a:cubicBezTo>
                  <a:pt x="4127" y="7052"/>
                  <a:pt x="2888" y="6291"/>
                  <a:pt x="1523" y="5996"/>
                </a:cubicBezTo>
                <a:cubicBezTo>
                  <a:pt x="1565" y="6189"/>
                  <a:pt x="1679" y="6235"/>
                  <a:pt x="1773" y="6258"/>
                </a:cubicBezTo>
                <a:cubicBezTo>
                  <a:pt x="2278" y="6405"/>
                  <a:pt x="2720" y="6700"/>
                  <a:pt x="3182" y="6950"/>
                </a:cubicBezTo>
                <a:cubicBezTo>
                  <a:pt x="3371" y="7052"/>
                  <a:pt x="3507" y="7166"/>
                  <a:pt x="3581" y="7381"/>
                </a:cubicBezTo>
                <a:cubicBezTo>
                  <a:pt x="3644" y="7586"/>
                  <a:pt x="3770" y="7677"/>
                  <a:pt x="4001" y="7620"/>
                </a:cubicBezTo>
                <a:cubicBezTo>
                  <a:pt x="4190" y="7575"/>
                  <a:pt x="4391" y="7597"/>
                  <a:pt x="4590" y="7620"/>
                </a:cubicBezTo>
                <a:cubicBezTo>
                  <a:pt x="4811" y="7643"/>
                  <a:pt x="5063" y="7870"/>
                  <a:pt x="5010" y="7995"/>
                </a:cubicBezTo>
                <a:cubicBezTo>
                  <a:pt x="4905" y="8199"/>
                  <a:pt x="4726" y="8096"/>
                  <a:pt x="4579" y="8074"/>
                </a:cubicBezTo>
                <a:cubicBezTo>
                  <a:pt x="4400" y="8051"/>
                  <a:pt x="4075" y="7995"/>
                  <a:pt x="4075" y="8018"/>
                </a:cubicBezTo>
                <a:cubicBezTo>
                  <a:pt x="3960" y="8528"/>
                  <a:pt x="3696" y="8142"/>
                  <a:pt x="3507" y="8142"/>
                </a:cubicBezTo>
                <a:cubicBezTo>
                  <a:pt x="3329" y="8142"/>
                  <a:pt x="3151" y="8085"/>
                  <a:pt x="2982" y="8040"/>
                </a:cubicBezTo>
                <a:cubicBezTo>
                  <a:pt x="2762" y="7983"/>
                  <a:pt x="2562" y="8085"/>
                  <a:pt x="2351" y="8108"/>
                </a:cubicBezTo>
                <a:cubicBezTo>
                  <a:pt x="2162" y="8130"/>
                  <a:pt x="2268" y="8426"/>
                  <a:pt x="2152" y="8551"/>
                </a:cubicBezTo>
                <a:cubicBezTo>
                  <a:pt x="2131" y="8585"/>
                  <a:pt x="2110" y="8585"/>
                  <a:pt x="2089" y="8585"/>
                </a:cubicBezTo>
                <a:cubicBezTo>
                  <a:pt x="2026" y="9471"/>
                  <a:pt x="923" y="9255"/>
                  <a:pt x="923" y="9289"/>
                </a:cubicBezTo>
                <a:cubicBezTo>
                  <a:pt x="828" y="9346"/>
                  <a:pt x="713" y="9209"/>
                  <a:pt x="598" y="9345"/>
                </a:cubicBezTo>
                <a:cubicBezTo>
                  <a:pt x="1091" y="9969"/>
                  <a:pt x="1847" y="10117"/>
                  <a:pt x="2519" y="10582"/>
                </a:cubicBezTo>
                <a:cubicBezTo>
                  <a:pt x="1962" y="10741"/>
                  <a:pt x="1637" y="10197"/>
                  <a:pt x="1227" y="10265"/>
                </a:cubicBezTo>
                <a:cubicBezTo>
                  <a:pt x="1027" y="10435"/>
                  <a:pt x="1627" y="10708"/>
                  <a:pt x="1049" y="10788"/>
                </a:cubicBezTo>
                <a:cubicBezTo>
                  <a:pt x="1301" y="10935"/>
                  <a:pt x="1480" y="11082"/>
                  <a:pt x="1659" y="11252"/>
                </a:cubicBezTo>
                <a:cubicBezTo>
                  <a:pt x="1963" y="11559"/>
                  <a:pt x="2027" y="11764"/>
                  <a:pt x="1880" y="12172"/>
                </a:cubicBezTo>
                <a:cubicBezTo>
                  <a:pt x="1785" y="12445"/>
                  <a:pt x="1647" y="12695"/>
                  <a:pt x="1773" y="13012"/>
                </a:cubicBezTo>
                <a:cubicBezTo>
                  <a:pt x="1858" y="13228"/>
                  <a:pt x="1826" y="13376"/>
                  <a:pt x="1511" y="13274"/>
                </a:cubicBezTo>
                <a:cubicBezTo>
                  <a:pt x="1175" y="13172"/>
                  <a:pt x="1048" y="13364"/>
                  <a:pt x="1132" y="13750"/>
                </a:cubicBezTo>
                <a:cubicBezTo>
                  <a:pt x="1185" y="14000"/>
                  <a:pt x="1133" y="14079"/>
                  <a:pt x="902" y="14045"/>
                </a:cubicBezTo>
                <a:cubicBezTo>
                  <a:pt x="649" y="14011"/>
                  <a:pt x="408" y="13853"/>
                  <a:pt x="93" y="13932"/>
                </a:cubicBezTo>
                <a:cubicBezTo>
                  <a:pt x="345" y="14387"/>
                  <a:pt x="881" y="14250"/>
                  <a:pt x="1175" y="14681"/>
                </a:cubicBezTo>
                <a:cubicBezTo>
                  <a:pt x="829" y="14681"/>
                  <a:pt x="556" y="14681"/>
                  <a:pt x="304" y="14590"/>
                </a:cubicBezTo>
                <a:cubicBezTo>
                  <a:pt x="198" y="14556"/>
                  <a:pt x="83" y="14511"/>
                  <a:pt x="20" y="14648"/>
                </a:cubicBezTo>
                <a:cubicBezTo>
                  <a:pt x="-54" y="14806"/>
                  <a:pt x="93" y="14862"/>
                  <a:pt x="177" y="14885"/>
                </a:cubicBezTo>
                <a:cubicBezTo>
                  <a:pt x="419" y="14964"/>
                  <a:pt x="608" y="15146"/>
                  <a:pt x="818" y="15294"/>
                </a:cubicBezTo>
                <a:cubicBezTo>
                  <a:pt x="1270" y="15612"/>
                  <a:pt x="1764" y="15884"/>
                  <a:pt x="2142" y="16406"/>
                </a:cubicBezTo>
                <a:cubicBezTo>
                  <a:pt x="1669" y="16270"/>
                  <a:pt x="1312" y="15953"/>
                  <a:pt x="860" y="15896"/>
                </a:cubicBezTo>
                <a:cubicBezTo>
                  <a:pt x="1249" y="16373"/>
                  <a:pt x="1743" y="16691"/>
                  <a:pt x="2205" y="17042"/>
                </a:cubicBezTo>
                <a:cubicBezTo>
                  <a:pt x="2342" y="17145"/>
                  <a:pt x="2478" y="17213"/>
                  <a:pt x="2499" y="17429"/>
                </a:cubicBezTo>
                <a:cubicBezTo>
                  <a:pt x="2562" y="17849"/>
                  <a:pt x="2730" y="18190"/>
                  <a:pt x="3109" y="18371"/>
                </a:cubicBezTo>
                <a:cubicBezTo>
                  <a:pt x="3109" y="18371"/>
                  <a:pt x="3088" y="18438"/>
                  <a:pt x="3077" y="18472"/>
                </a:cubicBezTo>
                <a:cubicBezTo>
                  <a:pt x="2846" y="18484"/>
                  <a:pt x="2667" y="18234"/>
                  <a:pt x="2383" y="18325"/>
                </a:cubicBezTo>
                <a:cubicBezTo>
                  <a:pt x="2667" y="18666"/>
                  <a:pt x="2898" y="18961"/>
                  <a:pt x="3287" y="19120"/>
                </a:cubicBezTo>
                <a:cubicBezTo>
                  <a:pt x="3602" y="19245"/>
                  <a:pt x="3990" y="19325"/>
                  <a:pt x="4222" y="19734"/>
                </a:cubicBezTo>
                <a:cubicBezTo>
                  <a:pt x="3959" y="19813"/>
                  <a:pt x="3760" y="19711"/>
                  <a:pt x="3560" y="19642"/>
                </a:cubicBezTo>
                <a:cubicBezTo>
                  <a:pt x="3256" y="19529"/>
                  <a:pt x="2950" y="19404"/>
                  <a:pt x="2645" y="19290"/>
                </a:cubicBezTo>
                <a:cubicBezTo>
                  <a:pt x="2530" y="19245"/>
                  <a:pt x="2405" y="19222"/>
                  <a:pt x="2331" y="19426"/>
                </a:cubicBezTo>
                <a:cubicBezTo>
                  <a:pt x="2720" y="19472"/>
                  <a:pt x="2950" y="19745"/>
                  <a:pt x="3192" y="20006"/>
                </a:cubicBezTo>
                <a:cubicBezTo>
                  <a:pt x="3328" y="20154"/>
                  <a:pt x="3445" y="20346"/>
                  <a:pt x="3687" y="20278"/>
                </a:cubicBezTo>
                <a:cubicBezTo>
                  <a:pt x="3813" y="20243"/>
                  <a:pt x="3896" y="20346"/>
                  <a:pt x="3886" y="20482"/>
                </a:cubicBezTo>
                <a:cubicBezTo>
                  <a:pt x="3833" y="20959"/>
                  <a:pt x="4137" y="21118"/>
                  <a:pt x="4452" y="21209"/>
                </a:cubicBezTo>
                <a:cubicBezTo>
                  <a:pt x="4684" y="21277"/>
                  <a:pt x="4902" y="21379"/>
                  <a:pt x="5116" y="21492"/>
                </a:cubicBezTo>
                <a:lnTo>
                  <a:pt x="5312" y="21600"/>
                </a:lnTo>
                <a:lnTo>
                  <a:pt x="21546" y="21600"/>
                </a:lnTo>
                <a:lnTo>
                  <a:pt x="21546" y="0"/>
                </a:lnTo>
                <a:lnTo>
                  <a:pt x="3776" y="0"/>
                </a:lnTo>
                <a:close/>
              </a:path>
            </a:pathLst>
          </a:custGeom>
          <a:ln w="12700">
            <a:miter lim="400000"/>
          </a:ln>
        </p:spPr>
      </p:pic>
      <p:sp>
        <p:nvSpPr>
          <p:cNvPr id="111" name="Subtitle 5"/>
          <p:cNvSpPr txBox="1">
            <a:spLocks noGrp="1"/>
          </p:cNvSpPr>
          <p:nvPr>
            <p:ph type="subTitle" sz="quarter" idx="1"/>
          </p:nvPr>
        </p:nvSpPr>
        <p:spPr>
          <a:xfrm>
            <a:off x="341923" y="3424154"/>
            <a:ext cx="6419009" cy="2452312"/>
          </a:xfrm>
          <a:prstGeom prst="rect">
            <a:avLst/>
          </a:prstGeom>
        </p:spPr>
        <p:txBody>
          <a:bodyPr/>
          <a:lstStyle/>
          <a:p>
            <a:pPr algn="ctr">
              <a:defRPr sz="1800">
                <a:latin typeface="Calibri Light"/>
                <a:ea typeface="Calibri Light"/>
                <a:cs typeface="Calibri Light"/>
                <a:sym typeface="Calibri Light"/>
              </a:defRPr>
            </a:pPr>
            <a:r>
              <a:t>BY MEMBERS OF THE ADVOCACY AND POLICY WORKING GROUP </a:t>
            </a:r>
          </a:p>
          <a:p>
            <a:pPr algn="ctr">
              <a:defRPr sz="1800">
                <a:latin typeface="Calibri Light"/>
                <a:ea typeface="Calibri Light"/>
                <a:cs typeface="Calibri Light"/>
                <a:sym typeface="Calibri Light"/>
              </a:defRPr>
            </a:pPr>
            <a:r>
              <a:t>JOINT ISRAEL COMMISSION</a:t>
            </a:r>
          </a:p>
          <a:p>
            <a:pPr algn="ctr">
              <a:defRPr sz="1800">
                <a:latin typeface="Calibri Light"/>
                <a:ea typeface="Calibri Light"/>
                <a:cs typeface="Calibri Light"/>
                <a:sym typeface="Calibri Light"/>
              </a:defRPr>
            </a:pPr>
            <a:r>
              <a:t>Reconstructing Judaism/Reconstructionist rabbinical assembly</a:t>
            </a:r>
          </a:p>
          <a:p>
            <a:pPr algn="ctr">
              <a:defRPr sz="1800" i="1">
                <a:latin typeface="Calibri Light"/>
                <a:ea typeface="Calibri Light"/>
                <a:cs typeface="Calibri Light"/>
                <a:sym typeface="Calibri Light"/>
              </a:defRPr>
            </a:pPr>
            <a:r>
              <a:t>Joel beinin, marcy boroff, sarah brammer-shlay, </a:t>
            </a:r>
            <a:endParaRPr>
              <a:latin typeface="Carlito"/>
              <a:ea typeface="Carlito"/>
              <a:cs typeface="Carlito"/>
              <a:sym typeface="Carlito"/>
            </a:endParaRPr>
          </a:p>
          <a:p>
            <a:pPr algn="ctr">
              <a:defRPr sz="1800" i="1">
                <a:latin typeface="Calibri Light"/>
                <a:ea typeface="Calibri Light"/>
                <a:cs typeface="Calibri Light"/>
                <a:sym typeface="Calibri Light"/>
              </a:defRPr>
            </a:pPr>
            <a:r>
              <a:t>Susan s. lanser, diana ralph</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title"/>
          </p:nvPr>
        </p:nvSpPr>
        <p:spPr>
          <a:prstGeom prst="rect">
            <a:avLst/>
          </a:prstGeom>
        </p:spPr>
        <p:txBody>
          <a:bodyPr/>
          <a:lstStyle/>
          <a:p>
            <a:r>
              <a:t>Legal v Illegal Actions?</a:t>
            </a:r>
          </a:p>
        </p:txBody>
      </p:sp>
      <p:sp>
        <p:nvSpPr>
          <p:cNvPr id="159" name="Content Placeholder 2"/>
          <p:cNvSpPr txBox="1">
            <a:spLocks noGrp="1"/>
          </p:cNvSpPr>
          <p:nvPr>
            <p:ph type="body" idx="1"/>
          </p:nvPr>
        </p:nvSpPr>
        <p:spPr>
          <a:prstGeom prst="rect">
            <a:avLst/>
          </a:prstGeom>
        </p:spPr>
        <p:txBody>
          <a:bodyPr/>
          <a:lstStyle/>
          <a:p>
            <a:r>
              <a:t>Settlements</a:t>
            </a:r>
          </a:p>
          <a:p>
            <a:pPr marL="685800" lvl="1" indent="-228600">
              <a:spcBef>
                <a:spcPts val="500"/>
              </a:spcBef>
              <a:defRPr sz="2400"/>
            </a:pPr>
            <a:r>
              <a:t>Top Secret memo dated 16 Sept 1967 written by the legal counsel of the Foreign Ministry - "</a:t>
            </a:r>
            <a:r>
              <a:rPr i="1"/>
              <a:t>My conclusion is that civilian sentiments in the administered territories contravenes the explicit provisions of the Fourth Geneva Conventions.”</a:t>
            </a:r>
          </a:p>
          <a:p>
            <a:pPr marL="685800" lvl="1" indent="-228600">
              <a:spcBef>
                <a:spcPts val="500"/>
              </a:spcBef>
              <a:defRPr sz="2400"/>
            </a:pPr>
            <a:endParaRPr i="1"/>
          </a:p>
          <a:p>
            <a:pPr marL="685800" lvl="1" indent="-228600">
              <a:spcBef>
                <a:spcPts val="500"/>
              </a:spcBef>
              <a:defRPr sz="2400"/>
            </a:pPr>
            <a:r>
              <a:t>Nonetheless, settlements were established</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itle 1"/>
          <p:cNvSpPr txBox="1">
            <a:spLocks noGrp="1"/>
          </p:cNvSpPr>
          <p:nvPr>
            <p:ph type="title"/>
          </p:nvPr>
        </p:nvSpPr>
        <p:spPr>
          <a:xfrm>
            <a:off x="342900" y="365125"/>
            <a:ext cx="11849100" cy="1350963"/>
          </a:xfrm>
          <a:prstGeom prst="rect">
            <a:avLst/>
          </a:prstGeom>
        </p:spPr>
        <p:txBody>
          <a:bodyPr/>
          <a:lstStyle/>
          <a:p>
            <a:r>
              <a:t>Settlements – from Security Justifications to an Inalienable Right</a:t>
            </a:r>
          </a:p>
        </p:txBody>
      </p:sp>
      <p:sp>
        <p:nvSpPr>
          <p:cNvPr id="164" name="Content Placeholder 2"/>
          <p:cNvSpPr txBox="1">
            <a:spLocks noGrp="1"/>
          </p:cNvSpPr>
          <p:nvPr>
            <p:ph type="body" idx="1"/>
          </p:nvPr>
        </p:nvSpPr>
        <p:spPr>
          <a:prstGeom prst="rect">
            <a:avLst/>
          </a:prstGeom>
        </p:spPr>
        <p:txBody>
          <a:bodyPr/>
          <a:lstStyle/>
          <a:p>
            <a:r>
              <a:t>From 1969 to 1977, Labor/Alignment-led governments allowed the establishment of 38 West Bank Settlements justifying them on security grounds</a:t>
            </a:r>
          </a:p>
          <a:p>
            <a:pPr marL="0" indent="0">
              <a:buSzTx/>
              <a:buNone/>
            </a:pPr>
            <a:endParaRPr/>
          </a:p>
          <a:p>
            <a:r>
              <a:t>The Likud came to into power in 1977 and publicly affirmed the view "the entire historic Land of Israel is the inalienable heritage of the Jewish people...." And expanded settlements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le 1"/>
          <p:cNvSpPr txBox="1">
            <a:spLocks noGrp="1"/>
          </p:cNvSpPr>
          <p:nvPr>
            <p:ph type="title"/>
          </p:nvPr>
        </p:nvSpPr>
        <p:spPr>
          <a:prstGeom prst="rect">
            <a:avLst/>
          </a:prstGeom>
        </p:spPr>
        <p:txBody>
          <a:bodyPr/>
          <a:lstStyle/>
          <a:p>
            <a:endParaRPr/>
          </a:p>
        </p:txBody>
      </p:sp>
      <p:sp>
        <p:nvSpPr>
          <p:cNvPr id="169" name="Content Placeholder 2"/>
          <p:cNvSpPr txBox="1">
            <a:spLocks noGrp="1"/>
          </p:cNvSpPr>
          <p:nvPr>
            <p:ph type="body" idx="1"/>
          </p:nvPr>
        </p:nvSpPr>
        <p:spPr>
          <a:prstGeom prst="rect">
            <a:avLst/>
          </a:prstGeom>
        </p:spPr>
        <p:txBody>
          <a:bodyPr/>
          <a:lstStyle/>
          <a:p>
            <a:r>
              <a:t>The Oslo Process</a:t>
            </a:r>
          </a:p>
          <a:p>
            <a:r>
              <a:t>The Separation Barrier</a:t>
            </a:r>
          </a:p>
          <a:p>
            <a:r>
              <a:t>Checkpoints</a:t>
            </a:r>
          </a:p>
          <a:p>
            <a:r>
              <a:t>The Gaza Strip</a:t>
            </a:r>
          </a:p>
          <a:p>
            <a:r>
              <a:t>The Jordan Valley</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וְהָאָ֗רֶץ לֹ֤א תִמָּכֵר֙ לִצְמִתֻ֔ת כִּי־לִ֖י הָאָ֑רֶץ כִּֽי־גֵרִ֧ים וְתוֹשָׁבִ֛ים אַתֶּ֖ם עִמָּדִֽי:…"/>
          <p:cNvSpPr txBox="1">
            <a:spLocks noGrp="1"/>
          </p:cNvSpPr>
          <p:nvPr>
            <p:ph type="body" idx="1"/>
          </p:nvPr>
        </p:nvSpPr>
        <p:spPr>
          <a:xfrm>
            <a:off x="838200" y="685800"/>
            <a:ext cx="10515600" cy="5486400"/>
          </a:xfrm>
          <a:prstGeom prst="rect">
            <a:avLst/>
          </a:prstGeom>
        </p:spPr>
        <p:txBody>
          <a:bodyPr/>
          <a:lstStyle/>
          <a:p>
            <a:pPr marL="609600" indent="-609600" algn="r" defTabSz="457200">
              <a:spcBef>
                <a:spcPts val="0"/>
              </a:spcBef>
              <a:buSzTx/>
              <a:buFontTx/>
              <a:buNone/>
              <a:defRPr sz="3200">
                <a:solidFill>
                  <a:srgbClr val="222222"/>
                </a:solidFill>
                <a:latin typeface="Arial"/>
                <a:ea typeface="Arial"/>
                <a:cs typeface="Arial"/>
                <a:sym typeface="Arial"/>
              </a:defRPr>
            </a:pPr>
            <a:r>
              <a:t>וְהָאָ֗רֶץ לֹ֤א תִמָּכֵר֙ לִצְמִתֻ֔ת כִּי־לִ֖י הָאָ֑רֶץ כִּֽי־גֵרִ֧ים וְתוֹשָׁבִ֛ים אַתֶּ֖ם עִמָּדִֽי:</a:t>
            </a:r>
          </a:p>
          <a:p>
            <a:pPr marL="0" indent="0" algn="r" defTabSz="457200">
              <a:spcBef>
                <a:spcPts val="0"/>
              </a:spcBef>
              <a:buSzTx/>
              <a:buFontTx/>
              <a:buNone/>
              <a:defRPr sz="3200">
                <a:solidFill>
                  <a:srgbClr val="222222"/>
                </a:solidFill>
                <a:latin typeface="Helvetica Neue"/>
                <a:ea typeface="Helvetica Neue"/>
                <a:cs typeface="Helvetica Neue"/>
                <a:sym typeface="Helvetica Neue"/>
              </a:defRPr>
            </a:pPr>
            <a:r>
              <a:t> </a:t>
            </a:r>
            <a:endParaRPr>
              <a:solidFill>
                <a:srgbClr val="000000"/>
              </a:solidFill>
            </a:endParaRPr>
          </a:p>
          <a:p>
            <a:pPr marL="0" indent="0" defTabSz="457200">
              <a:spcBef>
                <a:spcPts val="0"/>
              </a:spcBef>
              <a:buSzTx/>
              <a:buFontTx/>
              <a:buNone/>
              <a:defRPr sz="3200" i="1">
                <a:solidFill>
                  <a:srgbClr val="222222"/>
                </a:solidFill>
                <a:latin typeface="Arial"/>
                <a:ea typeface="Arial"/>
                <a:cs typeface="Arial"/>
                <a:sym typeface="Arial"/>
              </a:defRPr>
            </a:pPr>
            <a:r>
              <a:rPr i="0"/>
              <a:t>But the land must not be sold beyond reclaim, for the land is Mine; you are but strangers resident with me. (Leviticus 25:23) -</a:t>
            </a:r>
            <a:r>
              <a:t> Translation from the “Very Brief Introduction to the Occupation” published by T’ruah: The Rabbinic Call for Human Rights in collaboration with Breaking the Silence </a:t>
            </a:r>
            <a:br>
              <a:rPr i="0">
                <a:solidFill>
                  <a:srgbClr val="000000"/>
                </a:solidFill>
              </a:rPr>
            </a:br>
            <a:endParaRPr i="0">
              <a:solidFill>
                <a:srgbClr val="000000"/>
              </a:solidFil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prstGeom prst="rect">
            <a:avLst/>
          </a:prstGeom>
        </p:spPr>
        <p:txBody>
          <a:bodyPr/>
          <a:lstStyle/>
          <a:p>
            <a:r>
              <a:t>Guiding Questions</a:t>
            </a:r>
          </a:p>
        </p:txBody>
      </p:sp>
      <p:sp>
        <p:nvSpPr>
          <p:cNvPr id="120" name="Content Placeholder 2"/>
          <p:cNvSpPr txBox="1">
            <a:spLocks noGrp="1"/>
          </p:cNvSpPr>
          <p:nvPr>
            <p:ph type="body" idx="1"/>
          </p:nvPr>
        </p:nvSpPr>
        <p:spPr>
          <a:xfrm>
            <a:off x="368300" y="1516380"/>
            <a:ext cx="11544300" cy="4655821"/>
          </a:xfrm>
          <a:prstGeom prst="rect">
            <a:avLst/>
          </a:prstGeom>
        </p:spPr>
        <p:txBody>
          <a:bodyPr/>
          <a:lstStyle/>
          <a:p>
            <a:pPr marL="462915" indent="-462915" defTabSz="822959">
              <a:lnSpc>
                <a:spcPct val="80000"/>
              </a:lnSpc>
              <a:spcBef>
                <a:spcPts val="0"/>
              </a:spcBef>
              <a:buFontTx/>
              <a:buAutoNum type="arabicPeriod"/>
              <a:defRPr sz="2070">
                <a:latin typeface="+mj-lt"/>
                <a:ea typeface="+mj-ea"/>
                <a:cs typeface="+mj-cs"/>
                <a:sym typeface="Calibri"/>
              </a:defRPr>
            </a:pPr>
            <a:r>
              <a:rPr b="1"/>
              <a:t>Israel and International Law- </a:t>
            </a:r>
          </a:p>
          <a:p>
            <a:pPr marL="550444" lvl="1" indent="-207544" defTabSz="822959">
              <a:lnSpc>
                <a:spcPct val="80000"/>
              </a:lnSpc>
              <a:spcBef>
                <a:spcPts val="0"/>
              </a:spcBef>
              <a:buFontTx/>
              <a:defRPr sz="2070">
                <a:latin typeface="+mj-lt"/>
                <a:ea typeface="+mj-ea"/>
                <a:cs typeface="+mj-cs"/>
                <a:sym typeface="Calibri"/>
              </a:defRPr>
            </a:pPr>
            <a:r>
              <a:t>Does the legal definition of annexation encompass the political realities of the disposition of land, the establishment of settlements, and political motives on the ground in Israel/Palestine? </a:t>
            </a:r>
            <a:r>
              <a:rPr b="1"/>
              <a:t>Is Israel disregarding international law or being treated differently from other countries in this respect?</a:t>
            </a:r>
            <a:endParaRPr sz="1800" b="1"/>
          </a:p>
          <a:p>
            <a:pPr marL="977264" lvl="1" indent="-308609" defTabSz="822959">
              <a:lnSpc>
                <a:spcPct val="80000"/>
              </a:lnSpc>
              <a:spcBef>
                <a:spcPts val="0"/>
              </a:spcBef>
              <a:defRPr sz="1800">
                <a:latin typeface="+mj-lt"/>
                <a:ea typeface="+mj-ea"/>
                <a:cs typeface="+mj-cs"/>
                <a:sym typeface="Calibri"/>
              </a:defRPr>
            </a:pPr>
            <a:endParaRPr sz="1800" b="1"/>
          </a:p>
          <a:p>
            <a:pPr marL="462915" indent="-462915" defTabSz="822959">
              <a:lnSpc>
                <a:spcPct val="80000"/>
              </a:lnSpc>
              <a:spcBef>
                <a:spcPts val="0"/>
              </a:spcBef>
              <a:buFontTx/>
              <a:buAutoNum type="arabicPeriod"/>
              <a:defRPr sz="2070" b="1">
                <a:latin typeface="+mj-lt"/>
                <a:ea typeface="+mj-ea"/>
                <a:cs typeface="+mj-cs"/>
                <a:sym typeface="Calibri"/>
              </a:defRPr>
            </a:pPr>
            <a:r>
              <a:t>Annexation and Governmental Knowledge</a:t>
            </a:r>
          </a:p>
          <a:p>
            <a:pPr marL="550444" lvl="1" indent="-207544" defTabSz="822959">
              <a:lnSpc>
                <a:spcPct val="80000"/>
              </a:lnSpc>
              <a:spcBef>
                <a:spcPts val="0"/>
              </a:spcBef>
              <a:buFontTx/>
              <a:defRPr sz="2070">
                <a:latin typeface="+mj-lt"/>
                <a:ea typeface="+mj-ea"/>
                <a:cs typeface="+mj-cs"/>
                <a:sym typeface="Calibri"/>
              </a:defRPr>
            </a:pPr>
            <a:r>
              <a:t>On many occasions Israeli officials and citizens have </a:t>
            </a:r>
            <a:r>
              <a:rPr b="1"/>
              <a:t>taken actions that lead to de facto annexation without explicit governmental approval but with governmental knowledge or implicit approval.</a:t>
            </a:r>
            <a:r>
              <a:t> What can we conclude about Israeli government policy in such cases? What is the effect of the accumulation of such actions? Have Israeli governments used de facto annexation over time to avoid or diminish international pressure? </a:t>
            </a:r>
            <a:endParaRPr sz="1800"/>
          </a:p>
          <a:p>
            <a:pPr marL="977264" lvl="1" indent="-308609" defTabSz="822959">
              <a:lnSpc>
                <a:spcPct val="80000"/>
              </a:lnSpc>
              <a:spcBef>
                <a:spcPts val="0"/>
              </a:spcBef>
              <a:defRPr sz="1800">
                <a:latin typeface="+mj-lt"/>
                <a:ea typeface="+mj-ea"/>
                <a:cs typeface="+mj-cs"/>
                <a:sym typeface="Calibri"/>
              </a:defRPr>
            </a:pPr>
            <a:endParaRPr sz="1800"/>
          </a:p>
          <a:p>
            <a:pPr marL="462915" indent="-462915" defTabSz="822959">
              <a:lnSpc>
                <a:spcPct val="80000"/>
              </a:lnSpc>
              <a:spcBef>
                <a:spcPts val="900"/>
              </a:spcBef>
              <a:buFontTx/>
              <a:buAutoNum type="arabicPeriod"/>
              <a:defRPr sz="2070" b="1">
                <a:latin typeface="+mj-lt"/>
                <a:ea typeface="+mj-ea"/>
                <a:cs typeface="+mj-cs"/>
                <a:sym typeface="Calibri"/>
              </a:defRPr>
            </a:pPr>
            <a:r>
              <a:t>Annexation as More than Land</a:t>
            </a:r>
          </a:p>
          <a:p>
            <a:pPr marL="523373" lvl="1" indent="-180473" defTabSz="822959">
              <a:lnSpc>
                <a:spcPct val="80000"/>
              </a:lnSpc>
              <a:spcBef>
                <a:spcPts val="400"/>
              </a:spcBef>
              <a:buFontTx/>
              <a:defRPr sz="1800">
                <a:latin typeface="+mj-lt"/>
                <a:ea typeface="+mj-ea"/>
                <a:cs typeface="+mj-cs"/>
                <a:sym typeface="Calibri"/>
              </a:defRPr>
            </a:pPr>
            <a:r>
              <a:t>Discussions about annexation often focus on land acquisition and boundaries. </a:t>
            </a:r>
            <a:r>
              <a:rPr b="1"/>
              <a:t>But annexation, or de facto steps that fall short of declared annexation, may impact other rights such as water, freedom of movement, access to work, education, and health care.</a:t>
            </a:r>
            <a:r>
              <a:t> What would be the practical effects of annexation, if and when Israel implements it?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Rectangle 7"/>
          <p:cNvSpPr/>
          <p:nvPr/>
        </p:nvSpPr>
        <p:spPr>
          <a:xfrm>
            <a:off x="-1" y="0"/>
            <a:ext cx="12188954" cy="6858000"/>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25" name="Freeform: Shape 9"/>
          <p:cNvSpPr/>
          <p:nvPr/>
        </p:nvSpPr>
        <p:spPr>
          <a:xfrm>
            <a:off x="814934" y="0"/>
            <a:ext cx="11377066" cy="4001048"/>
          </a:xfrm>
          <a:custGeom>
            <a:avLst/>
            <a:gdLst/>
            <a:ahLst/>
            <a:cxnLst>
              <a:cxn ang="0">
                <a:pos x="wd2" y="hd2"/>
              </a:cxn>
              <a:cxn ang="5400000">
                <a:pos x="wd2" y="hd2"/>
              </a:cxn>
              <a:cxn ang="10800000">
                <a:pos x="wd2" y="hd2"/>
              </a:cxn>
              <a:cxn ang="16200000">
                <a:pos x="wd2" y="hd2"/>
              </a:cxn>
            </a:cxnLst>
            <a:rect l="0" t="0" r="r" b="b"/>
            <a:pathLst>
              <a:path w="21465" h="21481" extrusionOk="0">
                <a:moveTo>
                  <a:pt x="1726" y="0"/>
                </a:moveTo>
                <a:lnTo>
                  <a:pt x="21443" y="0"/>
                </a:lnTo>
                <a:lnTo>
                  <a:pt x="21443" y="5440"/>
                </a:lnTo>
                <a:cubicBezTo>
                  <a:pt x="21269" y="5941"/>
                  <a:pt x="21062" y="6330"/>
                  <a:pt x="20849" y="6720"/>
                </a:cubicBezTo>
                <a:cubicBezTo>
                  <a:pt x="20920" y="6998"/>
                  <a:pt x="21073" y="6664"/>
                  <a:pt x="21122" y="7091"/>
                </a:cubicBezTo>
                <a:cubicBezTo>
                  <a:pt x="20729" y="7814"/>
                  <a:pt x="20370" y="8724"/>
                  <a:pt x="19912" y="9262"/>
                </a:cubicBezTo>
                <a:cubicBezTo>
                  <a:pt x="20288" y="8872"/>
                  <a:pt x="20664" y="9058"/>
                  <a:pt x="21035" y="8891"/>
                </a:cubicBezTo>
                <a:cubicBezTo>
                  <a:pt x="21084" y="9113"/>
                  <a:pt x="21002" y="9113"/>
                  <a:pt x="20975" y="9187"/>
                </a:cubicBezTo>
                <a:cubicBezTo>
                  <a:pt x="20947" y="9262"/>
                  <a:pt x="20909" y="9317"/>
                  <a:pt x="20915" y="9484"/>
                </a:cubicBezTo>
                <a:cubicBezTo>
                  <a:pt x="21084" y="9559"/>
                  <a:pt x="21269" y="9299"/>
                  <a:pt x="21443" y="9299"/>
                </a:cubicBezTo>
                <a:lnTo>
                  <a:pt x="21443" y="9614"/>
                </a:lnTo>
                <a:cubicBezTo>
                  <a:pt x="21383" y="9726"/>
                  <a:pt x="21307" y="9763"/>
                  <a:pt x="21280" y="9985"/>
                </a:cubicBezTo>
                <a:cubicBezTo>
                  <a:pt x="21334" y="9948"/>
                  <a:pt x="21389" y="9930"/>
                  <a:pt x="21443" y="9892"/>
                </a:cubicBezTo>
                <a:lnTo>
                  <a:pt x="21465" y="9892"/>
                </a:lnTo>
                <a:lnTo>
                  <a:pt x="21465" y="11340"/>
                </a:lnTo>
                <a:cubicBezTo>
                  <a:pt x="17890" y="21600"/>
                  <a:pt x="9330" y="21359"/>
                  <a:pt x="8725" y="21470"/>
                </a:cubicBezTo>
                <a:cubicBezTo>
                  <a:pt x="8534" y="21507"/>
                  <a:pt x="7733" y="21452"/>
                  <a:pt x="7548" y="21285"/>
                </a:cubicBezTo>
                <a:cubicBezTo>
                  <a:pt x="7297" y="21080"/>
                  <a:pt x="7270" y="20672"/>
                  <a:pt x="7270" y="20672"/>
                </a:cubicBezTo>
                <a:cubicBezTo>
                  <a:pt x="7270" y="20672"/>
                  <a:pt x="7396" y="20505"/>
                  <a:pt x="7554" y="20375"/>
                </a:cubicBezTo>
                <a:cubicBezTo>
                  <a:pt x="7859" y="20116"/>
                  <a:pt x="8109" y="19633"/>
                  <a:pt x="8425" y="19429"/>
                </a:cubicBezTo>
                <a:cubicBezTo>
                  <a:pt x="8142" y="19485"/>
                  <a:pt x="7859" y="19522"/>
                  <a:pt x="7575" y="19578"/>
                </a:cubicBezTo>
                <a:cubicBezTo>
                  <a:pt x="7968" y="19077"/>
                  <a:pt x="8382" y="19002"/>
                  <a:pt x="8785" y="18798"/>
                </a:cubicBezTo>
                <a:cubicBezTo>
                  <a:pt x="8916" y="18743"/>
                  <a:pt x="9134" y="18910"/>
                  <a:pt x="9134" y="18390"/>
                </a:cubicBezTo>
                <a:cubicBezTo>
                  <a:pt x="9128" y="18056"/>
                  <a:pt x="8916" y="18205"/>
                  <a:pt x="8791" y="18223"/>
                </a:cubicBezTo>
                <a:cubicBezTo>
                  <a:pt x="8235" y="18279"/>
                  <a:pt x="7684" y="18520"/>
                  <a:pt x="7129" y="18724"/>
                </a:cubicBezTo>
                <a:cubicBezTo>
                  <a:pt x="7074" y="18743"/>
                  <a:pt x="7009" y="18835"/>
                  <a:pt x="6971" y="18780"/>
                </a:cubicBezTo>
                <a:cubicBezTo>
                  <a:pt x="6655" y="18409"/>
                  <a:pt x="6295" y="18501"/>
                  <a:pt x="5886" y="18390"/>
                </a:cubicBezTo>
                <a:cubicBezTo>
                  <a:pt x="6110" y="17963"/>
                  <a:pt x="6300" y="18260"/>
                  <a:pt x="6491" y="17982"/>
                </a:cubicBezTo>
                <a:cubicBezTo>
                  <a:pt x="6257" y="17685"/>
                  <a:pt x="6017" y="17815"/>
                  <a:pt x="5794" y="17741"/>
                </a:cubicBezTo>
                <a:cubicBezTo>
                  <a:pt x="5630" y="17685"/>
                  <a:pt x="5042" y="17611"/>
                  <a:pt x="4949" y="17518"/>
                </a:cubicBezTo>
                <a:cubicBezTo>
                  <a:pt x="4666" y="17240"/>
                  <a:pt x="4328" y="17277"/>
                  <a:pt x="4077" y="16776"/>
                </a:cubicBezTo>
                <a:cubicBezTo>
                  <a:pt x="3897" y="16423"/>
                  <a:pt x="3658" y="16720"/>
                  <a:pt x="3467" y="16535"/>
                </a:cubicBezTo>
                <a:cubicBezTo>
                  <a:pt x="3385" y="16275"/>
                  <a:pt x="3500" y="16089"/>
                  <a:pt x="3527" y="15885"/>
                </a:cubicBezTo>
                <a:cubicBezTo>
                  <a:pt x="3565" y="15626"/>
                  <a:pt x="3461" y="15570"/>
                  <a:pt x="3412" y="15329"/>
                </a:cubicBezTo>
                <a:cubicBezTo>
                  <a:pt x="3750" y="15347"/>
                  <a:pt x="4072" y="15273"/>
                  <a:pt x="4442" y="15050"/>
                </a:cubicBezTo>
                <a:cubicBezTo>
                  <a:pt x="4290" y="14717"/>
                  <a:pt x="4159" y="15032"/>
                  <a:pt x="4050" y="14958"/>
                </a:cubicBezTo>
                <a:cubicBezTo>
                  <a:pt x="3974" y="14902"/>
                  <a:pt x="3875" y="14958"/>
                  <a:pt x="3875" y="14679"/>
                </a:cubicBezTo>
                <a:cubicBezTo>
                  <a:pt x="3875" y="14457"/>
                  <a:pt x="3963" y="14420"/>
                  <a:pt x="4023" y="14383"/>
                </a:cubicBezTo>
                <a:cubicBezTo>
                  <a:pt x="4257" y="14253"/>
                  <a:pt x="4486" y="14086"/>
                  <a:pt x="4677" y="13399"/>
                </a:cubicBezTo>
                <a:cubicBezTo>
                  <a:pt x="4061" y="13177"/>
                  <a:pt x="3429" y="14049"/>
                  <a:pt x="2851" y="13455"/>
                </a:cubicBezTo>
                <a:cubicBezTo>
                  <a:pt x="2900" y="13065"/>
                  <a:pt x="3015" y="13139"/>
                  <a:pt x="3091" y="13121"/>
                </a:cubicBezTo>
                <a:cubicBezTo>
                  <a:pt x="3603" y="12954"/>
                  <a:pt x="5330" y="10932"/>
                  <a:pt x="5608" y="11043"/>
                </a:cubicBezTo>
                <a:cubicBezTo>
                  <a:pt x="5777" y="11098"/>
                  <a:pt x="5952" y="11061"/>
                  <a:pt x="6110" y="10783"/>
                </a:cubicBezTo>
                <a:cubicBezTo>
                  <a:pt x="6300" y="10449"/>
                  <a:pt x="5085" y="11154"/>
                  <a:pt x="4758" y="10690"/>
                </a:cubicBezTo>
                <a:cubicBezTo>
                  <a:pt x="4600" y="10468"/>
                  <a:pt x="3265" y="9818"/>
                  <a:pt x="2682" y="9781"/>
                </a:cubicBezTo>
                <a:cubicBezTo>
                  <a:pt x="2737" y="9429"/>
                  <a:pt x="2938" y="9447"/>
                  <a:pt x="2878" y="8946"/>
                </a:cubicBezTo>
                <a:cubicBezTo>
                  <a:pt x="2562" y="8909"/>
                  <a:pt x="2224" y="9225"/>
                  <a:pt x="1854" y="9095"/>
                </a:cubicBezTo>
                <a:cubicBezTo>
                  <a:pt x="1985" y="8649"/>
                  <a:pt x="2175" y="8686"/>
                  <a:pt x="2323" y="8445"/>
                </a:cubicBezTo>
                <a:cubicBezTo>
                  <a:pt x="2208" y="8111"/>
                  <a:pt x="2066" y="8315"/>
                  <a:pt x="1936" y="8334"/>
                </a:cubicBezTo>
                <a:cubicBezTo>
                  <a:pt x="1821" y="8353"/>
                  <a:pt x="1532" y="7889"/>
                  <a:pt x="1587" y="7870"/>
                </a:cubicBezTo>
                <a:cubicBezTo>
                  <a:pt x="2077" y="7759"/>
                  <a:pt x="2551" y="7258"/>
                  <a:pt x="3042" y="7147"/>
                </a:cubicBezTo>
                <a:cubicBezTo>
                  <a:pt x="3205" y="7109"/>
                  <a:pt x="3391" y="7147"/>
                  <a:pt x="3423" y="6479"/>
                </a:cubicBezTo>
                <a:cubicBezTo>
                  <a:pt x="3429" y="6293"/>
                  <a:pt x="3412" y="6256"/>
                  <a:pt x="3647" y="6293"/>
                </a:cubicBezTo>
                <a:cubicBezTo>
                  <a:pt x="3739" y="6312"/>
                  <a:pt x="3859" y="6312"/>
                  <a:pt x="3930" y="6015"/>
                </a:cubicBezTo>
                <a:cubicBezTo>
                  <a:pt x="3859" y="5774"/>
                  <a:pt x="3756" y="5959"/>
                  <a:pt x="3674" y="5941"/>
                </a:cubicBezTo>
                <a:cubicBezTo>
                  <a:pt x="3450" y="5922"/>
                  <a:pt x="2617" y="5811"/>
                  <a:pt x="2399" y="5755"/>
                </a:cubicBezTo>
                <a:cubicBezTo>
                  <a:pt x="1947" y="5625"/>
                  <a:pt x="1701" y="5996"/>
                  <a:pt x="1244" y="5829"/>
                </a:cubicBezTo>
                <a:cubicBezTo>
                  <a:pt x="1385" y="5718"/>
                  <a:pt x="1331" y="5569"/>
                  <a:pt x="1472" y="5440"/>
                </a:cubicBezTo>
                <a:cubicBezTo>
                  <a:pt x="1538" y="5384"/>
                  <a:pt x="1603" y="5273"/>
                  <a:pt x="1587" y="5068"/>
                </a:cubicBezTo>
                <a:cubicBezTo>
                  <a:pt x="1576" y="4864"/>
                  <a:pt x="748" y="4438"/>
                  <a:pt x="846" y="4234"/>
                </a:cubicBezTo>
                <a:cubicBezTo>
                  <a:pt x="1118" y="3695"/>
                  <a:pt x="1925" y="3900"/>
                  <a:pt x="1718" y="3658"/>
                </a:cubicBezTo>
                <a:cubicBezTo>
                  <a:pt x="1402" y="3287"/>
                  <a:pt x="1353" y="3213"/>
                  <a:pt x="1140" y="3306"/>
                </a:cubicBezTo>
                <a:cubicBezTo>
                  <a:pt x="955" y="3399"/>
                  <a:pt x="214" y="2248"/>
                  <a:pt x="28" y="2267"/>
                </a:cubicBezTo>
                <a:cubicBezTo>
                  <a:pt x="-135" y="2267"/>
                  <a:pt x="443" y="1358"/>
                  <a:pt x="813" y="875"/>
                </a:cubicBezTo>
                <a:cubicBezTo>
                  <a:pt x="1079" y="527"/>
                  <a:pt x="1381" y="451"/>
                  <a:pt x="1649" y="113"/>
                </a:cubicBezTo>
                <a:close/>
              </a:path>
            </a:pathLst>
          </a:custGeom>
          <a:solidFill>
            <a:schemeClr val="accent1">
              <a:alpha val="15000"/>
            </a:schemeClr>
          </a:solidFill>
          <a:ln w="12700">
            <a:miter lim="400000"/>
          </a:ln>
        </p:spPr>
        <p:txBody>
          <a:bodyPr lIns="45719" rIns="45719" anchor="ctr"/>
          <a:lstStyle/>
          <a:p>
            <a:endParaRPr/>
          </a:p>
        </p:txBody>
      </p:sp>
      <p:sp>
        <p:nvSpPr>
          <p:cNvPr id="126" name="Title 1"/>
          <p:cNvSpPr txBox="1">
            <a:spLocks noGrp="1"/>
          </p:cNvSpPr>
          <p:nvPr>
            <p:ph type="title"/>
          </p:nvPr>
        </p:nvSpPr>
        <p:spPr>
          <a:xfrm>
            <a:off x="206983" y="716902"/>
            <a:ext cx="3923311" cy="3527216"/>
          </a:xfrm>
          <a:prstGeom prst="rect">
            <a:avLst/>
          </a:prstGeom>
        </p:spPr>
        <p:txBody>
          <a:bodyPr anchor="t"/>
          <a:lstStyle>
            <a:lvl1pPr algn="ctr"/>
          </a:lstStyle>
          <a:p>
            <a:r>
              <a:t>What is Annexation?</a:t>
            </a:r>
          </a:p>
        </p:txBody>
      </p:sp>
      <p:sp>
        <p:nvSpPr>
          <p:cNvPr id="127" name="Content Placeholder 2"/>
          <p:cNvSpPr txBox="1">
            <a:spLocks noGrp="1"/>
          </p:cNvSpPr>
          <p:nvPr>
            <p:ph type="body" idx="1"/>
          </p:nvPr>
        </p:nvSpPr>
        <p:spPr>
          <a:xfrm>
            <a:off x="4127496" y="424802"/>
            <a:ext cx="7569205" cy="6939086"/>
          </a:xfrm>
          <a:prstGeom prst="rect">
            <a:avLst/>
          </a:prstGeom>
        </p:spPr>
        <p:txBody>
          <a:bodyPr/>
          <a:lstStyle/>
          <a:p>
            <a:pPr marL="0" indent="0">
              <a:buSzTx/>
              <a:buNone/>
              <a:defRPr sz="3200"/>
            </a:pPr>
            <a:r>
              <a:t>The </a:t>
            </a:r>
            <a:r>
              <a:rPr b="1"/>
              <a:t>acquisition of legal sovereignty</a:t>
            </a:r>
            <a:r>
              <a:t> by one state over the territory of another, usually by occupation or conquest. </a:t>
            </a:r>
          </a:p>
          <a:p>
            <a:pPr marL="0" indent="0">
              <a:buSzTx/>
              <a:buNone/>
              <a:defRPr sz="3200"/>
            </a:pPr>
            <a:r>
              <a:t>Annexation is now generally considered </a:t>
            </a:r>
            <a:r>
              <a:rPr b="1"/>
              <a:t>illegal in international law,</a:t>
            </a:r>
            <a:r>
              <a:t> </a:t>
            </a:r>
            <a:r>
              <a:rPr b="1"/>
              <a:t>even when it results from a legitimate use of force </a:t>
            </a:r>
            <a:r>
              <a:t>(e.g., in self-defence). It may subsequently become legal, however, by means of recognition by other states.</a:t>
            </a:r>
          </a:p>
          <a:p>
            <a:pPr marL="0" indent="0" algn="r">
              <a:buSzTx/>
              <a:buNone/>
              <a:defRPr sz="3200"/>
            </a:pPr>
            <a:r>
              <a:t>Oxford Reference</a:t>
            </a:r>
          </a:p>
        </p:txBody>
      </p:sp>
      <p:sp>
        <p:nvSpPr>
          <p:cNvPr id="128" name="Freeform: Shape 11"/>
          <p:cNvSpPr/>
          <p:nvPr/>
        </p:nvSpPr>
        <p:spPr>
          <a:xfrm flipV="1">
            <a:off x="5693667" y="5127459"/>
            <a:ext cx="6498335" cy="1730541"/>
          </a:xfrm>
          <a:custGeom>
            <a:avLst/>
            <a:gdLst/>
            <a:ahLst/>
            <a:cxnLst>
              <a:cxn ang="0">
                <a:pos x="wd2" y="hd2"/>
              </a:cxn>
              <a:cxn ang="5400000">
                <a:pos x="wd2" y="hd2"/>
              </a:cxn>
              <a:cxn ang="10800000">
                <a:pos x="wd2" y="hd2"/>
              </a:cxn>
              <a:cxn ang="16200000">
                <a:pos x="wd2" y="hd2"/>
              </a:cxn>
            </a:cxnLst>
            <a:rect l="0" t="0" r="r" b="b"/>
            <a:pathLst>
              <a:path w="21600" h="21596" extrusionOk="0">
                <a:moveTo>
                  <a:pt x="9929" y="21594"/>
                </a:moveTo>
                <a:cubicBezTo>
                  <a:pt x="10114" y="21600"/>
                  <a:pt x="10265" y="21592"/>
                  <a:pt x="10349" y="21570"/>
                </a:cubicBezTo>
                <a:cubicBezTo>
                  <a:pt x="10948" y="21425"/>
                  <a:pt x="15982" y="21539"/>
                  <a:pt x="21393" y="17421"/>
                </a:cubicBezTo>
                <a:lnTo>
                  <a:pt x="21600" y="17246"/>
                </a:lnTo>
                <a:lnTo>
                  <a:pt x="21600" y="0"/>
                </a:lnTo>
                <a:lnTo>
                  <a:pt x="2406" y="0"/>
                </a:lnTo>
                <a:lnTo>
                  <a:pt x="2093" y="396"/>
                </a:lnTo>
                <a:cubicBezTo>
                  <a:pt x="1400" y="1266"/>
                  <a:pt x="761" y="2018"/>
                  <a:pt x="422" y="2164"/>
                </a:cubicBezTo>
                <a:cubicBezTo>
                  <a:pt x="288" y="2207"/>
                  <a:pt x="86" y="2034"/>
                  <a:pt x="0" y="2940"/>
                </a:cubicBezTo>
                <a:cubicBezTo>
                  <a:pt x="1018" y="4320"/>
                  <a:pt x="2131" y="2293"/>
                  <a:pt x="3216" y="2810"/>
                </a:cubicBezTo>
                <a:cubicBezTo>
                  <a:pt x="2880" y="4406"/>
                  <a:pt x="2477" y="4794"/>
                  <a:pt x="2064" y="5096"/>
                </a:cubicBezTo>
                <a:cubicBezTo>
                  <a:pt x="1958" y="5182"/>
                  <a:pt x="1805" y="5269"/>
                  <a:pt x="1805" y="5786"/>
                </a:cubicBezTo>
                <a:cubicBezTo>
                  <a:pt x="1805" y="6433"/>
                  <a:pt x="1978" y="6304"/>
                  <a:pt x="2112" y="6433"/>
                </a:cubicBezTo>
                <a:cubicBezTo>
                  <a:pt x="2304" y="6606"/>
                  <a:pt x="2534" y="5872"/>
                  <a:pt x="2803" y="6649"/>
                </a:cubicBezTo>
                <a:cubicBezTo>
                  <a:pt x="2150" y="7166"/>
                  <a:pt x="1584" y="7339"/>
                  <a:pt x="989" y="7296"/>
                </a:cubicBezTo>
                <a:cubicBezTo>
                  <a:pt x="1075" y="7856"/>
                  <a:pt x="1258" y="7986"/>
                  <a:pt x="1190" y="8589"/>
                </a:cubicBezTo>
                <a:cubicBezTo>
                  <a:pt x="1142" y="9064"/>
                  <a:pt x="941" y="9495"/>
                  <a:pt x="1085" y="10099"/>
                </a:cubicBezTo>
                <a:cubicBezTo>
                  <a:pt x="1421" y="10530"/>
                  <a:pt x="1843" y="9840"/>
                  <a:pt x="2160" y="10659"/>
                </a:cubicBezTo>
                <a:cubicBezTo>
                  <a:pt x="2602" y="11824"/>
                  <a:pt x="3197" y="11738"/>
                  <a:pt x="3696" y="12384"/>
                </a:cubicBezTo>
                <a:cubicBezTo>
                  <a:pt x="3859" y="12600"/>
                  <a:pt x="4896" y="12773"/>
                  <a:pt x="5184" y="12902"/>
                </a:cubicBezTo>
                <a:cubicBezTo>
                  <a:pt x="5578" y="13074"/>
                  <a:pt x="6000" y="12773"/>
                  <a:pt x="6413" y="13463"/>
                </a:cubicBezTo>
                <a:cubicBezTo>
                  <a:pt x="6077" y="14110"/>
                  <a:pt x="5741" y="13419"/>
                  <a:pt x="5347" y="14411"/>
                </a:cubicBezTo>
                <a:cubicBezTo>
                  <a:pt x="6067" y="14670"/>
                  <a:pt x="6701" y="14455"/>
                  <a:pt x="7258" y="15317"/>
                </a:cubicBezTo>
                <a:cubicBezTo>
                  <a:pt x="7325" y="15446"/>
                  <a:pt x="7440" y="15231"/>
                  <a:pt x="7536" y="15188"/>
                </a:cubicBezTo>
                <a:cubicBezTo>
                  <a:pt x="8515" y="14713"/>
                  <a:pt x="9485" y="14153"/>
                  <a:pt x="10464" y="14023"/>
                </a:cubicBezTo>
                <a:cubicBezTo>
                  <a:pt x="10685" y="13980"/>
                  <a:pt x="11059" y="13635"/>
                  <a:pt x="11069" y="14411"/>
                </a:cubicBezTo>
                <a:cubicBezTo>
                  <a:pt x="11069" y="15619"/>
                  <a:pt x="10685" y="15231"/>
                  <a:pt x="10454" y="15360"/>
                </a:cubicBezTo>
                <a:cubicBezTo>
                  <a:pt x="9744" y="15835"/>
                  <a:pt x="9014" y="16007"/>
                  <a:pt x="8323" y="17171"/>
                </a:cubicBezTo>
                <a:cubicBezTo>
                  <a:pt x="8822" y="17042"/>
                  <a:pt x="9322" y="16956"/>
                  <a:pt x="9821" y="16826"/>
                </a:cubicBezTo>
                <a:cubicBezTo>
                  <a:pt x="9264" y="17301"/>
                  <a:pt x="8822" y="18422"/>
                  <a:pt x="8285" y="19026"/>
                </a:cubicBezTo>
                <a:cubicBezTo>
                  <a:pt x="8006" y="19328"/>
                  <a:pt x="7786" y="19716"/>
                  <a:pt x="7786" y="19716"/>
                </a:cubicBezTo>
                <a:cubicBezTo>
                  <a:pt x="7786" y="19716"/>
                  <a:pt x="7834" y="20665"/>
                  <a:pt x="8275" y="21139"/>
                </a:cubicBezTo>
                <a:cubicBezTo>
                  <a:pt x="8520" y="21430"/>
                  <a:pt x="9375" y="21576"/>
                  <a:pt x="9929" y="21594"/>
                </a:cubicBezTo>
                <a:close/>
              </a:path>
            </a:pathLst>
          </a:custGeom>
          <a:solidFill>
            <a:schemeClr val="accent1">
              <a:alpha val="10000"/>
            </a:schemeClr>
          </a:solidFill>
          <a:ln w="12700">
            <a:miter lim="400000"/>
          </a:ln>
        </p:spPr>
        <p:txBody>
          <a:bodyPr lIns="45719" rIns="45719" anchor="ctr"/>
          <a:lstStyle/>
          <a:p>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he West Bank - The Latrun Bulge"/>
          <p:cNvSpPr txBox="1">
            <a:spLocks noGrp="1"/>
          </p:cNvSpPr>
          <p:nvPr>
            <p:ph type="title"/>
          </p:nvPr>
        </p:nvSpPr>
        <p:spPr>
          <a:prstGeom prst="rect">
            <a:avLst/>
          </a:prstGeom>
        </p:spPr>
        <p:txBody>
          <a:bodyPr/>
          <a:lstStyle/>
          <a:p>
            <a:r>
              <a:t>The West Bank - The Latrun Bulge</a:t>
            </a:r>
          </a:p>
        </p:txBody>
      </p:sp>
      <p:pic>
        <p:nvPicPr>
          <p:cNvPr id="133" name="ifFKpHOc_djQeGT1cSdlZxkJkJpyghY78PVBSD46rQe62ybk6YGIA0RODWH4H3o_dC5J2_Bs6tLdrx5Ary5j3pxjV_8uNINfzUO3VQRrcVrhGhv9wgD5POg_uxtqm3rOhDDAvYIT.png" descr="ifFKpHOc_djQeGT1cSdlZxkJkJpyghY78PVBSD46rQe62ybk6YGIA0RODWH4H3o_dC5J2_Bs6tLdrx5Ary5j3pxjV_8uNINfzUO3VQRrcVrhGhv9wgD5POg_uxtqm3rOhDDAvYIT.png"/>
          <p:cNvPicPr>
            <a:picLocks noChangeAspect="1"/>
          </p:cNvPicPr>
          <p:nvPr/>
        </p:nvPicPr>
        <p:blipFill>
          <a:blip r:embed="rId3"/>
          <a:stretch>
            <a:fillRect/>
          </a:stretch>
        </p:blipFill>
        <p:spPr>
          <a:xfrm>
            <a:off x="2683972" y="1766611"/>
            <a:ext cx="5665033" cy="4485781"/>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itle 1"/>
          <p:cNvSpPr txBox="1">
            <a:spLocks noGrp="1"/>
          </p:cNvSpPr>
          <p:nvPr>
            <p:ph type="title"/>
          </p:nvPr>
        </p:nvSpPr>
        <p:spPr>
          <a:xfrm>
            <a:off x="228600" y="365125"/>
            <a:ext cx="11671300" cy="1350963"/>
          </a:xfrm>
          <a:prstGeom prst="rect">
            <a:avLst/>
          </a:prstGeom>
        </p:spPr>
        <p:txBody>
          <a:bodyPr/>
          <a:lstStyle/>
          <a:p>
            <a:r>
              <a:t>Territorial Developments After June 1967 – Key Actions</a:t>
            </a:r>
          </a:p>
        </p:txBody>
      </p:sp>
      <p:sp>
        <p:nvSpPr>
          <p:cNvPr id="138" name="Content Placeholder 2"/>
          <p:cNvSpPr txBox="1">
            <a:spLocks noGrp="1"/>
          </p:cNvSpPr>
          <p:nvPr>
            <p:ph type="body" idx="1"/>
          </p:nvPr>
        </p:nvSpPr>
        <p:spPr>
          <a:xfrm>
            <a:off x="546100" y="1795779"/>
            <a:ext cx="10807700" cy="4376421"/>
          </a:xfrm>
          <a:prstGeom prst="rect">
            <a:avLst/>
          </a:prstGeom>
        </p:spPr>
        <p:txBody>
          <a:bodyPr/>
          <a:lstStyle/>
          <a:p>
            <a:pPr>
              <a:defRPr sz="3600"/>
            </a:pPr>
            <a:r>
              <a:t>East Jerusalem</a:t>
            </a:r>
          </a:p>
          <a:p>
            <a:pPr marL="685800" lvl="1" indent="-342900">
              <a:spcBef>
                <a:spcPts val="500"/>
              </a:spcBef>
              <a:defRPr sz="3200"/>
            </a:pPr>
            <a:r>
              <a:t>Destruction of the Moroccan Quarter</a:t>
            </a:r>
            <a:endParaRPr sz="3600"/>
          </a:p>
          <a:p>
            <a:pPr marL="685800" lvl="1" indent="-342900">
              <a:spcBef>
                <a:spcPts val="500"/>
              </a:spcBef>
              <a:defRPr sz="3200"/>
            </a:pPr>
            <a:r>
              <a:t>Extension of Israeli "law, jurisdiction, and administration" to areas of East Jerusalem </a:t>
            </a:r>
            <a:endParaRPr sz="3600"/>
          </a:p>
          <a:p>
            <a:pPr>
              <a:defRPr sz="3600"/>
            </a:pPr>
            <a:r>
              <a:t>The Golan Heights</a:t>
            </a:r>
          </a:p>
          <a:p>
            <a:pPr marL="685800" lvl="1" indent="-228600">
              <a:spcBef>
                <a:spcPts val="500"/>
              </a:spcBef>
              <a:defRPr sz="3200"/>
            </a:pPr>
            <a:r>
              <a:t>Kibbutz Merom Golan</a:t>
            </a:r>
            <a:endParaRPr sz="2400"/>
          </a:p>
          <a:p>
            <a:pPr marL="685800" lvl="1" indent="-228600">
              <a:spcBef>
                <a:spcPts val="500"/>
              </a:spcBef>
              <a:defRPr sz="3200"/>
            </a:pPr>
            <a:r>
              <a:t>Golan Heights Law (1981)</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he Allon Plan"/>
          <p:cNvSpPr txBox="1">
            <a:spLocks noGrp="1"/>
          </p:cNvSpPr>
          <p:nvPr>
            <p:ph type="title"/>
          </p:nvPr>
        </p:nvSpPr>
        <p:spPr>
          <a:xfrm>
            <a:off x="838200" y="370050"/>
            <a:ext cx="10515600" cy="1325564"/>
          </a:xfrm>
          <a:prstGeom prst="rect">
            <a:avLst/>
          </a:prstGeom>
        </p:spPr>
        <p:txBody>
          <a:bodyPr/>
          <a:lstStyle>
            <a:lvl1pPr defTabSz="768095">
              <a:defRPr sz="4200"/>
            </a:lvl1pPr>
          </a:lstStyle>
          <a:p>
            <a:r>
              <a:t>The Allon Plan</a:t>
            </a:r>
          </a:p>
        </p:txBody>
      </p:sp>
      <p:sp>
        <p:nvSpPr>
          <p:cNvPr id="143" name="Double-click to edit"/>
          <p:cNvSpPr txBox="1">
            <a:spLocks noGrp="1"/>
          </p:cNvSpPr>
          <p:nvPr>
            <p:ph type="body" idx="1"/>
          </p:nvPr>
        </p:nvSpPr>
        <p:spPr>
          <a:prstGeom prst="rect">
            <a:avLst/>
          </a:prstGeom>
        </p:spPr>
        <p:txBody>
          <a:bodyPr/>
          <a:lstStyle/>
          <a:p>
            <a:endParaRPr/>
          </a:p>
        </p:txBody>
      </p:sp>
      <p:pic>
        <p:nvPicPr>
          <p:cNvPr id="144" name="wfAFyT3kbM6_6v9l0uPUw8f-vfDXYF6vYB7_9yHdfaDtSwi_aAZ5TzN7mCqKj728moaf9SNlXKDxypIzzRilU4o2UNGk2gmQD5P6ZBZj0poQD6QFjDXYUetgy4_KZICi8VuymPoz.png" descr="wfAFyT3kbM6_6v9l0uPUw8f-vfDXYF6vYB7_9yHdfaDtSwi_aAZ5TzN7mCqKj728moaf9SNlXKDxypIzzRilU4o2UNGk2gmQD5P6ZBZj0poQD6QFjDXYUetgy4_KZICi8VuymPoz.png"/>
          <p:cNvPicPr>
            <a:picLocks noChangeAspect="1"/>
          </p:cNvPicPr>
          <p:nvPr/>
        </p:nvPicPr>
        <p:blipFill>
          <a:blip r:embed="rId3"/>
          <a:stretch>
            <a:fillRect/>
          </a:stretch>
        </p:blipFill>
        <p:spPr>
          <a:xfrm>
            <a:off x="6079579" y="110692"/>
            <a:ext cx="4375728" cy="6282581"/>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Drobless Plan"/>
          <p:cNvSpPr txBox="1">
            <a:spLocks noGrp="1"/>
          </p:cNvSpPr>
          <p:nvPr>
            <p:ph type="title"/>
          </p:nvPr>
        </p:nvSpPr>
        <p:spPr>
          <a:prstGeom prst="rect">
            <a:avLst/>
          </a:prstGeom>
        </p:spPr>
        <p:txBody>
          <a:bodyPr/>
          <a:lstStyle/>
          <a:p>
            <a:r>
              <a:t>Drobless Plan</a:t>
            </a:r>
          </a:p>
        </p:txBody>
      </p:sp>
      <p:pic>
        <p:nvPicPr>
          <p:cNvPr id="149" name="_AdAyY8NJZeOsA-0tQERbzQzB1Ot-WVkD6sm1r2I6t4Io0SOXZcsWAkD3_8Yd2I9o45DcMAioiUvkUvTZB832tXvB6TARE5-Kr9DunR51Gj4UN25FEQP9sDJDBc0OFG8JLVrUWfe.png" descr="_AdAyY8NJZeOsA-0tQERbzQzB1Ot-WVkD6sm1r2I6t4Io0SOXZcsWAkD3_8Yd2I9o45DcMAioiUvkUvTZB832tXvB6TARE5-Kr9DunR51Gj4UN25FEQP9sDJDBc0OFG8JLVrUWfe.png"/>
          <p:cNvPicPr>
            <a:picLocks noChangeAspect="1"/>
          </p:cNvPicPr>
          <p:nvPr/>
        </p:nvPicPr>
        <p:blipFill>
          <a:blip r:embed="rId3"/>
          <a:stretch>
            <a:fillRect/>
          </a:stretch>
        </p:blipFill>
        <p:spPr>
          <a:xfrm>
            <a:off x="5592760" y="258664"/>
            <a:ext cx="4663611" cy="6340672"/>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itle 1"/>
          <p:cNvSpPr txBox="1">
            <a:spLocks noGrp="1"/>
          </p:cNvSpPr>
          <p:nvPr>
            <p:ph type="title"/>
          </p:nvPr>
        </p:nvSpPr>
        <p:spPr>
          <a:xfrm>
            <a:off x="304800" y="365125"/>
            <a:ext cx="11493500" cy="1350963"/>
          </a:xfrm>
          <a:prstGeom prst="rect">
            <a:avLst/>
          </a:prstGeom>
        </p:spPr>
        <p:txBody>
          <a:bodyPr/>
          <a:lstStyle/>
          <a:p>
            <a:r>
              <a:t>Territorial Developments After  June 1967 –More Key Actions</a:t>
            </a:r>
          </a:p>
        </p:txBody>
      </p:sp>
      <p:sp>
        <p:nvSpPr>
          <p:cNvPr id="154" name="Content Placeholder 2"/>
          <p:cNvSpPr txBox="1">
            <a:spLocks noGrp="1"/>
          </p:cNvSpPr>
          <p:nvPr>
            <p:ph type="body" idx="1"/>
          </p:nvPr>
        </p:nvSpPr>
        <p:spPr>
          <a:prstGeom prst="rect">
            <a:avLst/>
          </a:prstGeom>
        </p:spPr>
        <p:txBody>
          <a:bodyPr/>
          <a:lstStyle/>
          <a:p>
            <a:pPr marL="685800" lvl="1" indent="-228600">
              <a:spcBef>
                <a:spcPts val="500"/>
              </a:spcBef>
              <a:defRPr sz="2400"/>
            </a:pPr>
            <a:endParaRPr/>
          </a:p>
          <a:p>
            <a:pPr>
              <a:defRPr sz="3800"/>
            </a:pPr>
            <a:r>
              <a:t>Hebron</a:t>
            </a:r>
          </a:p>
          <a:p>
            <a:pPr marL="685800" lvl="1" indent="-228600">
              <a:spcBef>
                <a:spcPts val="500"/>
              </a:spcBef>
              <a:defRPr sz="3800"/>
            </a:pPr>
            <a:r>
              <a:t>Tourists to Settlers embraced by government officials (April 1968)</a:t>
            </a:r>
          </a:p>
        </p:txBody>
      </p:sp>
    </p:spTree>
  </p:cSld>
  <p:clrMapOvr>
    <a:masterClrMapping/>
  </p:clrMapOvr>
  <p:transition spd="med"/>
</p:sld>
</file>

<file path=ppt/theme/theme1.xml><?xml version="1.0" encoding="utf-8"?>
<a:theme xmlns:a="http://schemas.openxmlformats.org/drawingml/2006/main" name="BrushVTI">
  <a:themeElements>
    <a:clrScheme name="BrushVTI">
      <a:dk1>
        <a:srgbClr val="000000"/>
      </a:dk1>
      <a:lt1>
        <a:srgbClr val="FFFFFF"/>
      </a:lt1>
      <a:dk2>
        <a:srgbClr val="A7A7A7"/>
      </a:dk2>
      <a:lt2>
        <a:srgbClr val="535353"/>
      </a:lt2>
      <a:accent1>
        <a:srgbClr val="E58B78"/>
      </a:accent1>
      <a:accent2>
        <a:srgbClr val="D4973E"/>
      </a:accent2>
      <a:accent3>
        <a:srgbClr val="A5A657"/>
      </a:accent3>
      <a:accent4>
        <a:srgbClr val="84B147"/>
      </a:accent4>
      <a:accent5>
        <a:srgbClr val="5BB64B"/>
      </a:accent5>
      <a:accent6>
        <a:srgbClr val="47B664"/>
      </a:accent6>
      <a:hlink>
        <a:srgbClr val="0000FF"/>
      </a:hlink>
      <a:folHlink>
        <a:srgbClr val="FF00FF"/>
      </a:folHlink>
    </a:clrScheme>
    <a:fontScheme name="BrushVTI">
      <a:majorFont>
        <a:latin typeface="Calibri"/>
        <a:ea typeface="Calibri"/>
        <a:cs typeface="Calibri"/>
      </a:majorFont>
      <a:minorFont>
        <a:latin typeface="Helvetica"/>
        <a:ea typeface="Helvetica"/>
        <a:cs typeface="Helvetica"/>
      </a:minorFont>
    </a:fontScheme>
    <a:fmtScheme name="Brush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rushVTI">
  <a:themeElements>
    <a:clrScheme name="BrushVTI">
      <a:dk1>
        <a:srgbClr val="000000"/>
      </a:dk1>
      <a:lt1>
        <a:srgbClr val="FFFFFF"/>
      </a:lt1>
      <a:dk2>
        <a:srgbClr val="A7A7A7"/>
      </a:dk2>
      <a:lt2>
        <a:srgbClr val="535353"/>
      </a:lt2>
      <a:accent1>
        <a:srgbClr val="E58B78"/>
      </a:accent1>
      <a:accent2>
        <a:srgbClr val="D4973E"/>
      </a:accent2>
      <a:accent3>
        <a:srgbClr val="A5A657"/>
      </a:accent3>
      <a:accent4>
        <a:srgbClr val="84B147"/>
      </a:accent4>
      <a:accent5>
        <a:srgbClr val="5BB64B"/>
      </a:accent5>
      <a:accent6>
        <a:srgbClr val="47B664"/>
      </a:accent6>
      <a:hlink>
        <a:srgbClr val="0000FF"/>
      </a:hlink>
      <a:folHlink>
        <a:srgbClr val="FF00FF"/>
      </a:folHlink>
    </a:clrScheme>
    <a:fontScheme name="BrushVTI">
      <a:majorFont>
        <a:latin typeface="Calibri"/>
        <a:ea typeface="Calibri"/>
        <a:cs typeface="Calibri"/>
      </a:majorFont>
      <a:minorFont>
        <a:latin typeface="Helvetica"/>
        <a:ea typeface="Helvetica"/>
        <a:cs typeface="Helvetica"/>
      </a:minorFont>
    </a:fontScheme>
    <a:fmtScheme name="Brush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2292</Words>
  <Application>Microsoft Macintosh PowerPoint</Application>
  <PresentationFormat>Widescreen</PresentationFormat>
  <Paragraphs>130</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Calibri Light</vt:lpstr>
      <vt:lpstr>Cambria</vt:lpstr>
      <vt:lpstr>Carlito</vt:lpstr>
      <vt:lpstr>Century Gothic</vt:lpstr>
      <vt:lpstr>Elephant</vt:lpstr>
      <vt:lpstr>Helvetica Neue</vt:lpstr>
      <vt:lpstr>BrushVTI</vt:lpstr>
      <vt:lpstr>A Short History of Annexation Some Highlights  </vt:lpstr>
      <vt:lpstr>PowerPoint Presentation</vt:lpstr>
      <vt:lpstr>Guiding Questions</vt:lpstr>
      <vt:lpstr>What is Annexation?</vt:lpstr>
      <vt:lpstr>The West Bank - The Latrun Bulge</vt:lpstr>
      <vt:lpstr>Territorial Developments After June 1967 – Key Actions</vt:lpstr>
      <vt:lpstr>The Allon Plan</vt:lpstr>
      <vt:lpstr>Drobless Plan</vt:lpstr>
      <vt:lpstr>Territorial Developments After  June 1967 –More Key Actions</vt:lpstr>
      <vt:lpstr>Legal v Illegal Actions?</vt:lpstr>
      <vt:lpstr>Settlements – from Security Justifications to an Inalienable Right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Short History of Annexation Some Highlights  </dc:title>
  <cp:lastModifiedBy>Diana Ralph</cp:lastModifiedBy>
  <cp:revision>1</cp:revision>
  <dcterms:modified xsi:type="dcterms:W3CDTF">2022-04-26T19:49:31Z</dcterms:modified>
</cp:coreProperties>
</file>